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34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12342-2B51-47D3-BE40-2FFD6E083582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0192B-B213-41F8-89E6-39339E2F9D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61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88319" y="527776"/>
            <a:ext cx="9144000" cy="923337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96785" y="1562431"/>
            <a:ext cx="9144000" cy="299876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58244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77395" y="545800"/>
            <a:ext cx="3639911" cy="90133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73688" y="545799"/>
            <a:ext cx="6172200" cy="388211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77394" y="1536700"/>
            <a:ext cx="3639911" cy="28912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03529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7108" y="525435"/>
            <a:ext cx="9702801" cy="92567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99806" y="1562431"/>
            <a:ext cx="9702801" cy="3464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31677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6333" y="655200"/>
            <a:ext cx="9531506" cy="847167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497766" y="1627200"/>
            <a:ext cx="4633686" cy="3008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79618" y="1627200"/>
            <a:ext cx="4745421" cy="30083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34524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90738" y="586242"/>
            <a:ext cx="9495220" cy="98016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58674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484687" y="552674"/>
            <a:ext cx="9144000" cy="898439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8920" y="1641420"/>
            <a:ext cx="9144000" cy="27468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60798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90279" y="570953"/>
            <a:ext cx="9605142" cy="100934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90279" y="1712370"/>
            <a:ext cx="9605142" cy="3463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417273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8320" y="570138"/>
            <a:ext cx="10065658" cy="1011918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96786" y="1691604"/>
            <a:ext cx="4974770" cy="6411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96786" y="2434639"/>
            <a:ext cx="4974771" cy="313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13070" y="1691603"/>
            <a:ext cx="4949373" cy="6411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13070" y="2434638"/>
            <a:ext cx="4949373" cy="313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58580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78559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487860" y="716643"/>
            <a:ext cx="9605142" cy="718457"/>
          </a:xfrm>
        </p:spPr>
        <p:txBody>
          <a:bodyPr/>
          <a:lstStyle>
            <a:lvl1pPr>
              <a:defRPr sz="4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292658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493158" y="540657"/>
            <a:ext cx="9495220" cy="11103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484157" y="6428734"/>
            <a:ext cx="2613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Presentationsnamn</a:t>
            </a:r>
          </a:p>
        </p:txBody>
      </p:sp>
    </p:spTree>
    <p:extLst>
      <p:ext uri="{BB962C8B-B14F-4D97-AF65-F5344CB8AC3E}">
        <p14:creationId xmlns:p14="http://schemas.microsoft.com/office/powerpoint/2010/main" val="130596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6" r:id="rId3"/>
    <p:sldLayoutId id="2147483661" r:id="rId4"/>
    <p:sldLayoutId id="2147483663" r:id="rId5"/>
    <p:sldLayoutId id="2147483664" r:id="rId6"/>
    <p:sldLayoutId id="2147483667" r:id="rId7"/>
    <p:sldLayoutId id="2147483669" r:id="rId8"/>
    <p:sldLayoutId id="2147483668" r:id="rId9"/>
    <p:sldLayoutId id="214748367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dirty="0"/>
              <a:t>Bollebygds kommun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Vi är ca 700 anställda i kommunen</a:t>
            </a:r>
          </a:p>
          <a:p>
            <a:endParaRPr lang="sv-SE" dirty="0"/>
          </a:p>
          <a:p>
            <a:endParaRPr lang="sv-SE" dirty="0">
              <a:solidFill>
                <a:srgbClr val="FF0000"/>
              </a:solidFill>
            </a:endParaRPr>
          </a:p>
          <a:p>
            <a:r>
              <a:rPr lang="sv-SE" dirty="0"/>
              <a:t>Så här ser nuvarande organisation ut</a:t>
            </a:r>
          </a:p>
          <a:p>
            <a:endParaRPr lang="sv-SE" dirty="0">
              <a:solidFill>
                <a:srgbClr val="FF0000"/>
              </a:solidFill>
            </a:endParaRPr>
          </a:p>
          <a:p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8994475" y="6428734"/>
            <a:ext cx="3103557" cy="365125"/>
          </a:xfrm>
        </p:spPr>
        <p:txBody>
          <a:bodyPr/>
          <a:lstStyle/>
          <a:p>
            <a:r>
              <a:rPr lang="sv-SE" dirty="0"/>
              <a:t>Utbildning 23 februari 2023</a:t>
            </a:r>
          </a:p>
        </p:txBody>
      </p:sp>
    </p:spTree>
    <p:extLst>
      <p:ext uri="{BB962C8B-B14F-4D97-AF65-F5344CB8AC3E}">
        <p14:creationId xmlns:p14="http://schemas.microsoft.com/office/powerpoint/2010/main" val="82547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674BA02-5A35-DAA9-7D5B-A39EB81CD9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057737" y="6428734"/>
            <a:ext cx="3040296" cy="365125"/>
          </a:xfrm>
        </p:spPr>
        <p:txBody>
          <a:bodyPr/>
          <a:lstStyle/>
          <a:p>
            <a:r>
              <a:rPr lang="sv-SE" dirty="0"/>
              <a:t>Utbildning 23 februari 2023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FE8655B-C4CF-2BC9-1A90-1341229C54E5}"/>
              </a:ext>
            </a:extLst>
          </p:cNvPr>
          <p:cNvSpPr/>
          <p:nvPr/>
        </p:nvSpPr>
        <p:spPr>
          <a:xfrm>
            <a:off x="4738777" y="1253707"/>
            <a:ext cx="2444151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Kommunfullmäktige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7708BBF-3B72-F1E9-EF5F-35B09BF03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0371" y="615950"/>
            <a:ext cx="10961568" cy="48641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C863B8FD-FC79-68DE-CA9B-4CA6DA790E63}"/>
              </a:ext>
            </a:extLst>
          </p:cNvPr>
          <p:cNvSpPr/>
          <p:nvPr/>
        </p:nvSpPr>
        <p:spPr>
          <a:xfrm>
            <a:off x="1604513" y="2536167"/>
            <a:ext cx="2018581" cy="649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Kommunstyrelse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CA0AC52B-BED5-BF05-8507-4FC9DCEB0AFB}"/>
              </a:ext>
            </a:extLst>
          </p:cNvPr>
          <p:cNvSpPr/>
          <p:nvPr/>
        </p:nvSpPr>
        <p:spPr>
          <a:xfrm>
            <a:off x="3847380" y="2582174"/>
            <a:ext cx="2248620" cy="60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Samhällsbyggnads-nämnd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0C17731-DF05-11D5-F661-8FEC3DB4F0B3}"/>
              </a:ext>
            </a:extLst>
          </p:cNvPr>
          <p:cNvSpPr/>
          <p:nvPr/>
        </p:nvSpPr>
        <p:spPr>
          <a:xfrm>
            <a:off x="6400801" y="2582174"/>
            <a:ext cx="2168107" cy="60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Socialnämnd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A8B04E55-C16B-0980-565D-5F9A2D073EC5}"/>
              </a:ext>
            </a:extLst>
          </p:cNvPr>
          <p:cNvSpPr/>
          <p:nvPr/>
        </p:nvSpPr>
        <p:spPr>
          <a:xfrm>
            <a:off x="8787442" y="2582174"/>
            <a:ext cx="2168107" cy="603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Utbildningsnämnd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0286DA1-F1DB-4F03-8713-28C66C53792F}"/>
              </a:ext>
            </a:extLst>
          </p:cNvPr>
          <p:cNvSpPr/>
          <p:nvPr/>
        </p:nvSpPr>
        <p:spPr>
          <a:xfrm>
            <a:off x="1502027" y="1469738"/>
            <a:ext cx="1196197" cy="3145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revisorer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9875F1A8-ADE2-F701-F7DC-EECDCED7FF71}"/>
              </a:ext>
            </a:extLst>
          </p:cNvPr>
          <p:cNvSpPr/>
          <p:nvPr/>
        </p:nvSpPr>
        <p:spPr>
          <a:xfrm>
            <a:off x="8709939" y="1482714"/>
            <a:ext cx="1454989" cy="3056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valnämnd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0AE8C197-7D39-86F6-C5EF-23550804C8A5}"/>
              </a:ext>
            </a:extLst>
          </p:cNvPr>
          <p:cNvSpPr/>
          <p:nvPr/>
        </p:nvSpPr>
        <p:spPr>
          <a:xfrm>
            <a:off x="2784490" y="1482714"/>
            <a:ext cx="1808940" cy="301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överförmyndare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6C5C142D-6307-F36D-7EAC-2D8892925B95}"/>
              </a:ext>
            </a:extLst>
          </p:cNvPr>
          <p:cNvSpPr/>
          <p:nvPr/>
        </p:nvSpPr>
        <p:spPr>
          <a:xfrm>
            <a:off x="7313625" y="1474161"/>
            <a:ext cx="1288211" cy="3056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jävsnämnd</a:t>
            </a:r>
          </a:p>
        </p:txBody>
      </p: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D14C7C6E-5AAD-F7BF-91AD-AAA64661A567}"/>
              </a:ext>
            </a:extLst>
          </p:cNvPr>
          <p:cNvCxnSpPr>
            <a:endCxn id="22" idx="3"/>
          </p:cNvCxnSpPr>
          <p:nvPr/>
        </p:nvCxnSpPr>
        <p:spPr>
          <a:xfrm flipH="1">
            <a:off x="4593430" y="1633490"/>
            <a:ext cx="1453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CE1BF34D-7B9F-B8EF-4555-84AB26231E02}"/>
              </a:ext>
            </a:extLst>
          </p:cNvPr>
          <p:cNvCxnSpPr/>
          <p:nvPr/>
        </p:nvCxnSpPr>
        <p:spPr>
          <a:xfrm flipH="1">
            <a:off x="2698224" y="1633490"/>
            <a:ext cx="862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101E79D1-7280-F497-4D73-557162E9DC0F}"/>
              </a:ext>
            </a:extLst>
          </p:cNvPr>
          <p:cNvCxnSpPr>
            <a:cxnSpLocks/>
          </p:cNvCxnSpPr>
          <p:nvPr/>
        </p:nvCxnSpPr>
        <p:spPr>
          <a:xfrm>
            <a:off x="7182928" y="1633490"/>
            <a:ext cx="1306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BA6E9085-2130-ED3C-0300-A1043345DFF1}"/>
              </a:ext>
            </a:extLst>
          </p:cNvPr>
          <p:cNvCxnSpPr>
            <a:endCxn id="20" idx="1"/>
          </p:cNvCxnSpPr>
          <p:nvPr/>
        </p:nvCxnSpPr>
        <p:spPr>
          <a:xfrm>
            <a:off x="8601836" y="1627000"/>
            <a:ext cx="1081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05393A35-604A-00D8-8403-1AB3679A4746}"/>
              </a:ext>
            </a:extLst>
          </p:cNvPr>
          <p:cNvCxnSpPr/>
          <p:nvPr/>
        </p:nvCxnSpPr>
        <p:spPr>
          <a:xfrm>
            <a:off x="5960852" y="1863307"/>
            <a:ext cx="0" cy="326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koppling 37">
            <a:extLst>
              <a:ext uri="{FF2B5EF4-FFF2-40B4-BE49-F238E27FC236}">
                <a16:creationId xmlns:a16="http://schemas.microsoft.com/office/drawing/2014/main" id="{9372890C-5968-6802-25A7-A8894ADB1061}"/>
              </a:ext>
            </a:extLst>
          </p:cNvPr>
          <p:cNvCxnSpPr/>
          <p:nvPr/>
        </p:nvCxnSpPr>
        <p:spPr>
          <a:xfrm>
            <a:off x="2613803" y="2190135"/>
            <a:ext cx="70168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koppling 39">
            <a:extLst>
              <a:ext uri="{FF2B5EF4-FFF2-40B4-BE49-F238E27FC236}">
                <a16:creationId xmlns:a16="http://schemas.microsoft.com/office/drawing/2014/main" id="{FFDE0AD9-0325-E77F-D0C2-E6B64BDCF415}"/>
              </a:ext>
            </a:extLst>
          </p:cNvPr>
          <p:cNvCxnSpPr/>
          <p:nvPr/>
        </p:nvCxnSpPr>
        <p:spPr>
          <a:xfrm>
            <a:off x="2613803" y="2190135"/>
            <a:ext cx="0" cy="287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k koppling 41">
            <a:extLst>
              <a:ext uri="{FF2B5EF4-FFF2-40B4-BE49-F238E27FC236}">
                <a16:creationId xmlns:a16="http://schemas.microsoft.com/office/drawing/2014/main" id="{9FCE48FA-A296-C960-C084-88C9FE2170F5}"/>
              </a:ext>
            </a:extLst>
          </p:cNvPr>
          <p:cNvCxnSpPr/>
          <p:nvPr/>
        </p:nvCxnSpPr>
        <p:spPr>
          <a:xfrm>
            <a:off x="4971690" y="2190135"/>
            <a:ext cx="0" cy="346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9DF3E4E8-2113-7AC9-C335-746237A5E921}"/>
              </a:ext>
            </a:extLst>
          </p:cNvPr>
          <p:cNvCxnSpPr/>
          <p:nvPr/>
        </p:nvCxnSpPr>
        <p:spPr>
          <a:xfrm>
            <a:off x="7433187" y="2190135"/>
            <a:ext cx="0" cy="346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koppling 45">
            <a:extLst>
              <a:ext uri="{FF2B5EF4-FFF2-40B4-BE49-F238E27FC236}">
                <a16:creationId xmlns:a16="http://schemas.microsoft.com/office/drawing/2014/main" id="{E3CDC4BE-A8E4-34FF-856A-ABE39ABCD359}"/>
              </a:ext>
            </a:extLst>
          </p:cNvPr>
          <p:cNvCxnSpPr/>
          <p:nvPr/>
        </p:nvCxnSpPr>
        <p:spPr>
          <a:xfrm>
            <a:off x="9630697" y="2190135"/>
            <a:ext cx="0" cy="2875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388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547F64-12E9-4AEB-8CE6-D1DAE5D6B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1871" y="602538"/>
            <a:ext cx="9903125" cy="1082488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Kommunstyrelsen/</a:t>
            </a:r>
            <a:br>
              <a:rPr lang="sv-SE" dirty="0"/>
            </a:br>
            <a:r>
              <a:rPr lang="sv-SE" dirty="0"/>
              <a:t>kommunstyrelseförvaltningen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1D528F-9895-FBAB-460E-4BB2F3FC3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5026" y="1817298"/>
            <a:ext cx="9144000" cy="4140680"/>
          </a:xfrm>
        </p:spPr>
        <p:txBody>
          <a:bodyPr/>
          <a:lstStyle/>
          <a:p>
            <a:r>
              <a:rPr lang="sv-SE" dirty="0"/>
              <a:t>Ca 30 medarbetare uppdelade på tre avdelningar: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Administrativa avdelningen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HR- avdelningen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Ekonomiavdelningen</a:t>
            </a:r>
          </a:p>
          <a:p>
            <a:endParaRPr lang="sv-SE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v-SE" dirty="0">
                <a:solidFill>
                  <a:schemeClr val="accent2">
                    <a:lumMod val="75000"/>
                  </a:schemeClr>
                </a:solidFill>
              </a:rPr>
              <a:t>Kommunstyrelseförvaltningen ska i huvudsak vara ett stöd till nämnderna och stå för styrning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277C797-01FC-B2B6-4FA6-C1BDC4999C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9018640" y="6413986"/>
            <a:ext cx="3042522" cy="365125"/>
          </a:xfrm>
        </p:spPr>
        <p:txBody>
          <a:bodyPr/>
          <a:lstStyle/>
          <a:p>
            <a:r>
              <a:rPr lang="sv-SE" dirty="0"/>
              <a:t>Utbildning 23 februari 2023</a:t>
            </a:r>
          </a:p>
        </p:txBody>
      </p:sp>
    </p:spTree>
    <p:extLst>
      <p:ext uri="{BB962C8B-B14F-4D97-AF65-F5344CB8AC3E}">
        <p14:creationId xmlns:p14="http://schemas.microsoft.com/office/powerpoint/2010/main" val="426897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B23E78D9-30C6-E58F-3D45-37AFB5524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6634" y="331839"/>
            <a:ext cx="10938294" cy="6096895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66341BC-AF90-C957-50A7-6C2DD41F9C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66183" y="6428734"/>
            <a:ext cx="3131850" cy="365125"/>
          </a:xfrm>
        </p:spPr>
        <p:txBody>
          <a:bodyPr/>
          <a:lstStyle/>
          <a:p>
            <a:r>
              <a:rPr lang="sv-SE" dirty="0"/>
              <a:t>Utbildning 23 februari 2023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BC93AE71-BAFD-C352-3F3C-EA32D34AEAB9}"/>
              </a:ext>
            </a:extLst>
          </p:cNvPr>
          <p:cNvSpPr/>
          <p:nvPr/>
        </p:nvSpPr>
        <p:spPr>
          <a:xfrm>
            <a:off x="3749614" y="1086928"/>
            <a:ext cx="3260785" cy="816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Kommunstyrelseförvaltningen</a:t>
            </a:r>
          </a:p>
          <a:p>
            <a:pPr algn="ctr"/>
            <a:r>
              <a:rPr lang="sv-SE" dirty="0"/>
              <a:t>kommunchef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C763EAD-1A4C-6F4D-BB76-A982E3C436AB}"/>
              </a:ext>
            </a:extLst>
          </p:cNvPr>
          <p:cNvSpPr/>
          <p:nvPr/>
        </p:nvSpPr>
        <p:spPr>
          <a:xfrm>
            <a:off x="1189427" y="2204695"/>
            <a:ext cx="313184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Administrativa avd.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kommunchef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1AF13D48-389C-AA92-B61A-D06B912EAE12}"/>
              </a:ext>
            </a:extLst>
          </p:cNvPr>
          <p:cNvSpPr/>
          <p:nvPr/>
        </p:nvSpPr>
        <p:spPr>
          <a:xfrm>
            <a:off x="5153841" y="2204695"/>
            <a:ext cx="232286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HR-avdelning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HR-chef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02D7673-DBC2-564B-B220-BDBA4F0DB662}"/>
              </a:ext>
            </a:extLst>
          </p:cNvPr>
          <p:cNvSpPr/>
          <p:nvPr/>
        </p:nvSpPr>
        <p:spPr>
          <a:xfrm>
            <a:off x="8448988" y="2182667"/>
            <a:ext cx="20703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Ekonomiavdelning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ekonomichef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054FF58-3B4B-B509-D81C-9547DA6D8646}"/>
              </a:ext>
            </a:extLst>
          </p:cNvPr>
          <p:cNvSpPr/>
          <p:nvPr/>
        </p:nvSpPr>
        <p:spPr>
          <a:xfrm>
            <a:off x="7637254" y="1291087"/>
            <a:ext cx="2179605" cy="3306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överförmyndare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F2106B7-8184-8827-C1BA-18F5EED85D6F}"/>
              </a:ext>
            </a:extLst>
          </p:cNvPr>
          <p:cNvSpPr/>
          <p:nvPr/>
        </p:nvSpPr>
        <p:spPr>
          <a:xfrm>
            <a:off x="1189427" y="3141123"/>
            <a:ext cx="3131850" cy="29997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Arkiv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EDIC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Folkhälsa Informationssäkerhet Kollektivtrafik Kommunikation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Kommunsekreterare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 Miljö- och hållbarhet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 Näringsliv </a:t>
            </a:r>
            <a:r>
              <a:rPr lang="sv-SE" dirty="0" err="1">
                <a:solidFill>
                  <a:schemeClr val="tx1"/>
                </a:solidFill>
              </a:rPr>
              <a:t>inkl</a:t>
            </a:r>
            <a:r>
              <a:rPr lang="sv-SE" dirty="0">
                <a:solidFill>
                  <a:schemeClr val="tx1"/>
                </a:solidFill>
              </a:rPr>
              <a:t> besöksnäring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 Säkerhet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A35BACF-D481-F265-8E22-D3F5FE7E5D80}"/>
              </a:ext>
            </a:extLst>
          </p:cNvPr>
          <p:cNvSpPr/>
          <p:nvPr/>
        </p:nvSpPr>
        <p:spPr>
          <a:xfrm>
            <a:off x="5153842" y="3119095"/>
            <a:ext cx="2322869" cy="1306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HR-specialister  Lönespecialister  Kommunassistenter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E087AE7-6824-84E6-1141-0B5EB44C4BB5}"/>
              </a:ext>
            </a:extLst>
          </p:cNvPr>
          <p:cNvSpPr/>
          <p:nvPr/>
        </p:nvSpPr>
        <p:spPr>
          <a:xfrm>
            <a:off x="8448988" y="3107347"/>
            <a:ext cx="2070338" cy="15190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Ekonomi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IT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Upphandling  Kommunjurist</a:t>
            </a:r>
          </a:p>
        </p:txBody>
      </p: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3B9520D6-B1BC-F69F-C149-4AFF002A011E}"/>
              </a:ext>
            </a:extLst>
          </p:cNvPr>
          <p:cNvCxnSpPr/>
          <p:nvPr/>
        </p:nvCxnSpPr>
        <p:spPr>
          <a:xfrm>
            <a:off x="7064477" y="1460090"/>
            <a:ext cx="5727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koppling 16">
            <a:extLst>
              <a:ext uri="{FF2B5EF4-FFF2-40B4-BE49-F238E27FC236}">
                <a16:creationId xmlns:a16="http://schemas.microsoft.com/office/drawing/2014/main" id="{02CCA0EA-912F-3DF3-8B74-19C086D2265D}"/>
              </a:ext>
            </a:extLst>
          </p:cNvPr>
          <p:cNvCxnSpPr/>
          <p:nvPr/>
        </p:nvCxnSpPr>
        <p:spPr>
          <a:xfrm>
            <a:off x="5338916" y="1903562"/>
            <a:ext cx="0" cy="109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koppling 18">
            <a:extLst>
              <a:ext uri="{FF2B5EF4-FFF2-40B4-BE49-F238E27FC236}">
                <a16:creationId xmlns:a16="http://schemas.microsoft.com/office/drawing/2014/main" id="{5CB336DC-3714-E967-F76B-2E95A76D3426}"/>
              </a:ext>
            </a:extLst>
          </p:cNvPr>
          <p:cNvCxnSpPr/>
          <p:nvPr/>
        </p:nvCxnSpPr>
        <p:spPr>
          <a:xfrm>
            <a:off x="2662084" y="2013155"/>
            <a:ext cx="67252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koppling 20">
            <a:extLst>
              <a:ext uri="{FF2B5EF4-FFF2-40B4-BE49-F238E27FC236}">
                <a16:creationId xmlns:a16="http://schemas.microsoft.com/office/drawing/2014/main" id="{7CC349D1-3B9B-BFB7-8C15-E05013DB3216}"/>
              </a:ext>
            </a:extLst>
          </p:cNvPr>
          <p:cNvCxnSpPr/>
          <p:nvPr/>
        </p:nvCxnSpPr>
        <p:spPr>
          <a:xfrm>
            <a:off x="2691581" y="2013155"/>
            <a:ext cx="0" cy="169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koppling 22">
            <a:extLst>
              <a:ext uri="{FF2B5EF4-FFF2-40B4-BE49-F238E27FC236}">
                <a16:creationId xmlns:a16="http://schemas.microsoft.com/office/drawing/2014/main" id="{7973EB89-E68A-1BB4-D17A-A2EFBBDC4CF9}"/>
              </a:ext>
            </a:extLst>
          </p:cNvPr>
          <p:cNvCxnSpPr/>
          <p:nvPr/>
        </p:nvCxnSpPr>
        <p:spPr>
          <a:xfrm>
            <a:off x="6096000" y="2013155"/>
            <a:ext cx="0" cy="169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BE95E950-0802-7F70-B2FF-75E2336E92A3}"/>
              </a:ext>
            </a:extLst>
          </p:cNvPr>
          <p:cNvCxnSpPr/>
          <p:nvPr/>
        </p:nvCxnSpPr>
        <p:spPr>
          <a:xfrm>
            <a:off x="9387348" y="2013155"/>
            <a:ext cx="0" cy="169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03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llebygds kommun Powerpoint mall vit 2018 [Skrivskyddad]" id="{486928C0-BCF5-454C-9CF6-8FFD1DCEDF08}" vid="{581EA01B-C0A8-477B-B365-6697BCD0843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Bollebygds kommun Powerpoint mall vit 2018</Template>
  <TotalTime>64</TotalTime>
  <Words>105</Words>
  <Application>Microsoft Office PowerPoint</Application>
  <PresentationFormat>Bredbild</PresentationFormat>
  <Paragraphs>48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Bollebygds kommun</vt:lpstr>
      <vt:lpstr>PowerPoint-presentation</vt:lpstr>
      <vt:lpstr>Kommunstyrelsen/ kommunstyrelseförvaltningen</vt:lpstr>
      <vt:lpstr>PowerPoint-presentation</vt:lpstr>
    </vt:vector>
  </TitlesOfParts>
  <Company>Bollebygd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Bollebygds kommun</dc:title>
  <dc:creator>Monica Holmgren</dc:creator>
  <cp:lastModifiedBy>Suzanna Bengtsson</cp:lastModifiedBy>
  <cp:revision>3</cp:revision>
  <dcterms:created xsi:type="dcterms:W3CDTF">2022-12-09T08:24:45Z</dcterms:created>
  <dcterms:modified xsi:type="dcterms:W3CDTF">2023-03-02T12:17:14Z</dcterms:modified>
</cp:coreProperties>
</file>