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26" r:id="rId2"/>
    <p:sldId id="311" r:id="rId3"/>
    <p:sldId id="330" r:id="rId4"/>
    <p:sldId id="316" r:id="rId5"/>
    <p:sldId id="328" r:id="rId6"/>
    <p:sldId id="329" r:id="rId7"/>
    <p:sldId id="314"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BD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239" autoAdjust="0"/>
  </p:normalViewPr>
  <p:slideViewPr>
    <p:cSldViewPr snapToGrid="0">
      <p:cViewPr varScale="1">
        <p:scale>
          <a:sx n="137" d="100"/>
          <a:sy n="137" d="100"/>
        </p:scale>
        <p:origin x="346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BB52D-97D2-490D-80F5-5321EB1ED94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sv-SE"/>
        </a:p>
      </dgm:t>
    </dgm:pt>
    <dgm:pt modelId="{B7CAAADD-78E4-4942-9141-E702FB98E05F}">
      <dgm:prSet phldrT="[Text]"/>
      <dgm:spPr>
        <a:solidFill>
          <a:srgbClr val="FFD500"/>
        </a:solidFill>
      </dgm:spPr>
      <dgm:t>
        <a:bodyPr/>
        <a:lstStyle/>
        <a:p>
          <a:r>
            <a:rPr lang="sv-SE" dirty="0"/>
            <a:t>FÖRSKOLA</a:t>
          </a:r>
        </a:p>
      </dgm:t>
    </dgm:pt>
    <dgm:pt modelId="{F7986BD9-73C9-4425-82F2-8B210D89DC87}" type="parTrans" cxnId="{BC64AEF7-4305-46F6-9157-961CBDFCBD0B}">
      <dgm:prSet/>
      <dgm:spPr/>
      <dgm:t>
        <a:bodyPr/>
        <a:lstStyle/>
        <a:p>
          <a:endParaRPr lang="sv-SE"/>
        </a:p>
      </dgm:t>
    </dgm:pt>
    <dgm:pt modelId="{1FC2778C-97E9-451B-B1EB-93236810A52A}" type="sibTrans" cxnId="{BC64AEF7-4305-46F6-9157-961CBDFCBD0B}">
      <dgm:prSet/>
      <dgm:spPr/>
      <dgm:t>
        <a:bodyPr/>
        <a:lstStyle/>
        <a:p>
          <a:endParaRPr lang="sv-SE"/>
        </a:p>
      </dgm:t>
    </dgm:pt>
    <dgm:pt modelId="{4B0CD84C-9437-41B8-942E-D04A03786956}">
      <dgm:prSet phldrT="[Text]"/>
      <dgm:spPr>
        <a:solidFill>
          <a:schemeClr val="bg1"/>
        </a:solidFill>
      </dgm:spPr>
      <dgm:t>
        <a:bodyPr/>
        <a:lstStyle/>
        <a:p>
          <a:r>
            <a:rPr lang="sv-SE" dirty="0">
              <a:solidFill>
                <a:schemeClr val="tx1"/>
              </a:solidFill>
            </a:rPr>
            <a:t>Förskola</a:t>
          </a:r>
        </a:p>
      </dgm:t>
    </dgm:pt>
    <dgm:pt modelId="{D2D6AA3E-A1E4-4C14-B4EC-F225863F43BB}" type="parTrans" cxnId="{611B32DD-BC5E-48C0-AA8A-41278EEE4FCC}">
      <dgm:prSet/>
      <dgm:spPr/>
      <dgm:t>
        <a:bodyPr/>
        <a:lstStyle/>
        <a:p>
          <a:endParaRPr lang="sv-SE"/>
        </a:p>
      </dgm:t>
    </dgm:pt>
    <dgm:pt modelId="{C6D77497-3B71-4A97-B6AE-D5A86D5A4AE4}" type="sibTrans" cxnId="{611B32DD-BC5E-48C0-AA8A-41278EEE4FCC}">
      <dgm:prSet/>
      <dgm:spPr/>
      <dgm:t>
        <a:bodyPr/>
        <a:lstStyle/>
        <a:p>
          <a:endParaRPr lang="sv-SE"/>
        </a:p>
      </dgm:t>
    </dgm:pt>
    <dgm:pt modelId="{521C5431-859D-4B7C-BD44-EE35DB962868}">
      <dgm:prSet phldrT="[Text]"/>
      <dgm:spPr>
        <a:solidFill>
          <a:schemeClr val="bg1"/>
        </a:solidFill>
      </dgm:spPr>
      <dgm:t>
        <a:bodyPr/>
        <a:lstStyle/>
        <a:p>
          <a:r>
            <a:rPr lang="sv-SE" dirty="0">
              <a:solidFill>
                <a:schemeClr val="tx1"/>
              </a:solidFill>
            </a:rPr>
            <a:t>Annan pedagogisk verksamhet</a:t>
          </a:r>
        </a:p>
      </dgm:t>
    </dgm:pt>
    <dgm:pt modelId="{E6807142-7E12-4801-B3B1-0E2C3399705E}" type="parTrans" cxnId="{FF63AD4D-B4FD-4902-B001-4BE8B6B73A92}">
      <dgm:prSet/>
      <dgm:spPr/>
      <dgm:t>
        <a:bodyPr/>
        <a:lstStyle/>
        <a:p>
          <a:endParaRPr lang="sv-SE"/>
        </a:p>
      </dgm:t>
    </dgm:pt>
    <dgm:pt modelId="{36E9E0D2-BCBE-416B-8F3A-E9BF6FBF051E}" type="sibTrans" cxnId="{FF63AD4D-B4FD-4902-B001-4BE8B6B73A92}">
      <dgm:prSet/>
      <dgm:spPr/>
      <dgm:t>
        <a:bodyPr/>
        <a:lstStyle/>
        <a:p>
          <a:endParaRPr lang="sv-SE"/>
        </a:p>
      </dgm:t>
    </dgm:pt>
    <dgm:pt modelId="{E43696B3-1793-4475-9A5D-9FB07EED214A}">
      <dgm:prSet phldrT="[Text]"/>
      <dgm:spPr>
        <a:solidFill>
          <a:srgbClr val="00AE40"/>
        </a:solidFill>
      </dgm:spPr>
      <dgm:t>
        <a:bodyPr/>
        <a:lstStyle/>
        <a:p>
          <a:r>
            <a:rPr lang="sv-SE" dirty="0"/>
            <a:t>OBLIGATORISKA SKOLFORMER</a:t>
          </a:r>
        </a:p>
      </dgm:t>
    </dgm:pt>
    <dgm:pt modelId="{D6B860D4-1990-4C33-849E-A327DA5D07AB}" type="parTrans" cxnId="{251B26C1-DD10-445D-9749-473DB28A81C3}">
      <dgm:prSet/>
      <dgm:spPr/>
      <dgm:t>
        <a:bodyPr/>
        <a:lstStyle/>
        <a:p>
          <a:endParaRPr lang="sv-SE"/>
        </a:p>
      </dgm:t>
    </dgm:pt>
    <dgm:pt modelId="{49C0F6C6-7079-4EF0-A576-B3A7A02C22F5}" type="sibTrans" cxnId="{251B26C1-DD10-445D-9749-473DB28A81C3}">
      <dgm:prSet/>
      <dgm:spPr/>
      <dgm:t>
        <a:bodyPr/>
        <a:lstStyle/>
        <a:p>
          <a:endParaRPr lang="sv-SE"/>
        </a:p>
      </dgm:t>
    </dgm:pt>
    <dgm:pt modelId="{E98A4A1E-C374-4701-B871-69AD1E5EBB24}">
      <dgm:prSet phldrT="[Text]"/>
      <dgm:spPr>
        <a:solidFill>
          <a:schemeClr val="bg1"/>
        </a:solidFill>
      </dgm:spPr>
      <dgm:t>
        <a:bodyPr/>
        <a:lstStyle/>
        <a:p>
          <a:r>
            <a:rPr lang="sv-SE" dirty="0">
              <a:solidFill>
                <a:schemeClr val="tx1"/>
              </a:solidFill>
            </a:rPr>
            <a:t>Förskoleklass</a:t>
          </a:r>
        </a:p>
      </dgm:t>
    </dgm:pt>
    <dgm:pt modelId="{CDA7501B-0A0A-4CB4-8BC1-93C2314D2FC5}" type="parTrans" cxnId="{DD1C2342-9BC2-4293-BF0A-C98F48D044B0}">
      <dgm:prSet/>
      <dgm:spPr/>
      <dgm:t>
        <a:bodyPr/>
        <a:lstStyle/>
        <a:p>
          <a:endParaRPr lang="sv-SE"/>
        </a:p>
      </dgm:t>
    </dgm:pt>
    <dgm:pt modelId="{DE505081-719B-4380-AF9D-76C2F85044DD}" type="sibTrans" cxnId="{DD1C2342-9BC2-4293-BF0A-C98F48D044B0}">
      <dgm:prSet/>
      <dgm:spPr/>
      <dgm:t>
        <a:bodyPr/>
        <a:lstStyle/>
        <a:p>
          <a:endParaRPr lang="sv-SE"/>
        </a:p>
      </dgm:t>
    </dgm:pt>
    <dgm:pt modelId="{12FA529D-6D29-480D-9885-66BDB1BA3F0F}">
      <dgm:prSet phldrT="[Text]"/>
      <dgm:spPr>
        <a:solidFill>
          <a:schemeClr val="bg1"/>
        </a:solidFill>
      </dgm:spPr>
      <dgm:t>
        <a:bodyPr/>
        <a:lstStyle/>
        <a:p>
          <a:r>
            <a:rPr lang="sv-SE" dirty="0">
              <a:solidFill>
                <a:schemeClr val="tx1"/>
              </a:solidFill>
            </a:rPr>
            <a:t>Grundskola</a:t>
          </a:r>
        </a:p>
      </dgm:t>
    </dgm:pt>
    <dgm:pt modelId="{9AE4D6BE-D580-4ADA-8FCD-458A595310C1}" type="parTrans" cxnId="{C37D358A-C038-4621-B6EC-5E6D17D8DB1C}">
      <dgm:prSet/>
      <dgm:spPr/>
      <dgm:t>
        <a:bodyPr/>
        <a:lstStyle/>
        <a:p>
          <a:endParaRPr lang="sv-SE"/>
        </a:p>
      </dgm:t>
    </dgm:pt>
    <dgm:pt modelId="{B3CBFAE3-F0B2-4A28-B850-595E46BB1714}" type="sibTrans" cxnId="{C37D358A-C038-4621-B6EC-5E6D17D8DB1C}">
      <dgm:prSet/>
      <dgm:spPr/>
      <dgm:t>
        <a:bodyPr/>
        <a:lstStyle/>
        <a:p>
          <a:endParaRPr lang="sv-SE"/>
        </a:p>
      </dgm:t>
    </dgm:pt>
    <dgm:pt modelId="{AD8D5755-C924-4A3C-89DE-A562F14375C1}">
      <dgm:prSet phldrT="[Text]"/>
      <dgm:spPr>
        <a:solidFill>
          <a:srgbClr val="F9423A"/>
        </a:solidFill>
      </dgm:spPr>
      <dgm:t>
        <a:bodyPr/>
        <a:lstStyle/>
        <a:p>
          <a:r>
            <a:rPr lang="sv-SE" dirty="0"/>
            <a:t>GYMNASIESKOLA</a:t>
          </a:r>
        </a:p>
      </dgm:t>
    </dgm:pt>
    <dgm:pt modelId="{78BB20C6-1BAD-4E67-A00E-B758C3E8947A}" type="parTrans" cxnId="{AAF1E979-959F-4C30-B94A-038F3E530C38}">
      <dgm:prSet/>
      <dgm:spPr/>
      <dgm:t>
        <a:bodyPr/>
        <a:lstStyle/>
        <a:p>
          <a:endParaRPr lang="sv-SE"/>
        </a:p>
      </dgm:t>
    </dgm:pt>
    <dgm:pt modelId="{6ED0DB29-E3C1-4455-9DCF-99E1A51E07E3}" type="sibTrans" cxnId="{AAF1E979-959F-4C30-B94A-038F3E530C38}">
      <dgm:prSet/>
      <dgm:spPr/>
      <dgm:t>
        <a:bodyPr/>
        <a:lstStyle/>
        <a:p>
          <a:endParaRPr lang="sv-SE"/>
        </a:p>
      </dgm:t>
    </dgm:pt>
    <dgm:pt modelId="{6359EB46-3DC7-4CFD-89E7-F85217BA46EE}">
      <dgm:prSet phldrT="[Text]"/>
      <dgm:spPr>
        <a:solidFill>
          <a:schemeClr val="bg1"/>
        </a:solidFill>
      </dgm:spPr>
      <dgm:t>
        <a:bodyPr/>
        <a:lstStyle/>
        <a:p>
          <a:r>
            <a:rPr lang="sv-SE" dirty="0">
              <a:solidFill>
                <a:schemeClr val="tx1"/>
              </a:solidFill>
            </a:rPr>
            <a:t>Gymnasieskola</a:t>
          </a:r>
        </a:p>
      </dgm:t>
    </dgm:pt>
    <dgm:pt modelId="{6413CA5C-BAAF-4C00-B460-8F23768D8012}" type="parTrans" cxnId="{81167ECD-5851-483D-9DB2-2F26F835409D}">
      <dgm:prSet/>
      <dgm:spPr/>
      <dgm:t>
        <a:bodyPr/>
        <a:lstStyle/>
        <a:p>
          <a:endParaRPr lang="sv-SE"/>
        </a:p>
      </dgm:t>
    </dgm:pt>
    <dgm:pt modelId="{2EBD22AB-CD74-4B16-B750-62B76E4E2D97}" type="sibTrans" cxnId="{81167ECD-5851-483D-9DB2-2F26F835409D}">
      <dgm:prSet/>
      <dgm:spPr/>
      <dgm:t>
        <a:bodyPr/>
        <a:lstStyle/>
        <a:p>
          <a:endParaRPr lang="sv-SE"/>
        </a:p>
      </dgm:t>
    </dgm:pt>
    <dgm:pt modelId="{E4FD8654-A2AF-4981-851F-4C405A7B0A72}">
      <dgm:prSet phldrT="[Text]"/>
      <dgm:spPr>
        <a:solidFill>
          <a:schemeClr val="bg1"/>
        </a:solidFill>
      </dgm:spPr>
      <dgm:t>
        <a:bodyPr/>
        <a:lstStyle/>
        <a:p>
          <a:r>
            <a:rPr lang="sv-SE" dirty="0">
              <a:solidFill>
                <a:schemeClr val="tx1"/>
              </a:solidFill>
            </a:rPr>
            <a:t>Gymnasiesärskola</a:t>
          </a:r>
        </a:p>
      </dgm:t>
    </dgm:pt>
    <dgm:pt modelId="{0BA398D1-90AD-4EB7-93E1-5280BA3D4931}" type="parTrans" cxnId="{C99A5A97-8A0F-4321-B651-E01355A517D5}">
      <dgm:prSet/>
      <dgm:spPr/>
      <dgm:t>
        <a:bodyPr/>
        <a:lstStyle/>
        <a:p>
          <a:endParaRPr lang="sv-SE"/>
        </a:p>
      </dgm:t>
    </dgm:pt>
    <dgm:pt modelId="{AA74A314-99BB-402D-9644-BFC402E1F7EB}" type="sibTrans" cxnId="{C99A5A97-8A0F-4321-B651-E01355A517D5}">
      <dgm:prSet/>
      <dgm:spPr/>
      <dgm:t>
        <a:bodyPr/>
        <a:lstStyle/>
        <a:p>
          <a:endParaRPr lang="sv-SE"/>
        </a:p>
      </dgm:t>
    </dgm:pt>
    <dgm:pt modelId="{AB90C5AE-A7BF-4310-B4EA-7C0299EEA7B1}">
      <dgm:prSet/>
      <dgm:spPr>
        <a:solidFill>
          <a:schemeClr val="bg1"/>
        </a:solidFill>
      </dgm:spPr>
      <dgm:t>
        <a:bodyPr/>
        <a:lstStyle/>
        <a:p>
          <a:r>
            <a:rPr lang="sv-SE" dirty="0">
              <a:solidFill>
                <a:schemeClr val="tx1"/>
              </a:solidFill>
            </a:rPr>
            <a:t>Specialskola</a:t>
          </a:r>
        </a:p>
      </dgm:t>
    </dgm:pt>
    <dgm:pt modelId="{5E4B2AC8-1C3B-4DD4-8D65-006852163A80}" type="parTrans" cxnId="{705B57AA-2437-468D-8917-509430BE6F55}">
      <dgm:prSet/>
      <dgm:spPr/>
      <dgm:t>
        <a:bodyPr/>
        <a:lstStyle/>
        <a:p>
          <a:endParaRPr lang="sv-SE"/>
        </a:p>
      </dgm:t>
    </dgm:pt>
    <dgm:pt modelId="{60F5043D-F222-46A8-8058-9C3398A9F7C2}" type="sibTrans" cxnId="{705B57AA-2437-468D-8917-509430BE6F55}">
      <dgm:prSet/>
      <dgm:spPr/>
      <dgm:t>
        <a:bodyPr/>
        <a:lstStyle/>
        <a:p>
          <a:endParaRPr lang="sv-SE"/>
        </a:p>
      </dgm:t>
    </dgm:pt>
    <dgm:pt modelId="{4DFF99D8-DBE8-4088-BAD5-D244672649E2}">
      <dgm:prSet/>
      <dgm:spPr>
        <a:solidFill>
          <a:srgbClr val="00AEB3"/>
        </a:solidFill>
      </dgm:spPr>
      <dgm:t>
        <a:bodyPr/>
        <a:lstStyle/>
        <a:p>
          <a:r>
            <a:rPr lang="sv-SE" dirty="0">
              <a:solidFill>
                <a:schemeClr val="tx1"/>
              </a:solidFill>
            </a:rPr>
            <a:t>Fritidshem</a:t>
          </a:r>
        </a:p>
      </dgm:t>
    </dgm:pt>
    <dgm:pt modelId="{1CA842DF-417C-4BBF-BA23-5F8E732ED482}" type="parTrans" cxnId="{646EB31F-2DCB-4A80-A654-779E4515D410}">
      <dgm:prSet/>
      <dgm:spPr/>
      <dgm:t>
        <a:bodyPr/>
        <a:lstStyle/>
        <a:p>
          <a:endParaRPr lang="sv-SE"/>
        </a:p>
      </dgm:t>
    </dgm:pt>
    <dgm:pt modelId="{0A4F8828-1191-40B1-A47B-4F4E594668F5}" type="sibTrans" cxnId="{646EB31F-2DCB-4A80-A654-779E4515D410}">
      <dgm:prSet/>
      <dgm:spPr/>
      <dgm:t>
        <a:bodyPr/>
        <a:lstStyle/>
        <a:p>
          <a:endParaRPr lang="sv-SE"/>
        </a:p>
      </dgm:t>
    </dgm:pt>
    <dgm:pt modelId="{8BFC70A9-9FE4-4BD4-88CF-DE9774EF6986}">
      <dgm:prSet/>
      <dgm:spPr>
        <a:solidFill>
          <a:schemeClr val="bg1"/>
        </a:solidFill>
      </dgm:spPr>
      <dgm:t>
        <a:bodyPr/>
        <a:lstStyle/>
        <a:p>
          <a:r>
            <a:rPr lang="sv-SE" dirty="0">
              <a:solidFill>
                <a:schemeClr val="tx1"/>
              </a:solidFill>
            </a:rPr>
            <a:t>Grundsärskola</a:t>
          </a:r>
        </a:p>
      </dgm:t>
    </dgm:pt>
    <dgm:pt modelId="{01E9D7BE-747A-4A7E-B6E4-BD07F28A6075}" type="parTrans" cxnId="{6B19BB25-A109-4629-818C-6DFA81CA731A}">
      <dgm:prSet/>
      <dgm:spPr/>
      <dgm:t>
        <a:bodyPr/>
        <a:lstStyle/>
        <a:p>
          <a:endParaRPr lang="sv-SE"/>
        </a:p>
      </dgm:t>
    </dgm:pt>
    <dgm:pt modelId="{9048C28A-3DF2-4F12-879D-A8DEF5EDD6C0}" type="sibTrans" cxnId="{6B19BB25-A109-4629-818C-6DFA81CA731A}">
      <dgm:prSet/>
      <dgm:spPr/>
      <dgm:t>
        <a:bodyPr/>
        <a:lstStyle/>
        <a:p>
          <a:endParaRPr lang="sv-SE"/>
        </a:p>
      </dgm:t>
    </dgm:pt>
    <dgm:pt modelId="{29F065A0-8E36-4361-8DB6-3BCD96B5F13F}">
      <dgm:prSet/>
      <dgm:spPr>
        <a:solidFill>
          <a:schemeClr val="bg1"/>
        </a:solidFill>
      </dgm:spPr>
      <dgm:t>
        <a:bodyPr/>
        <a:lstStyle/>
        <a:p>
          <a:r>
            <a:rPr lang="sv-SE" dirty="0">
              <a:solidFill>
                <a:schemeClr val="tx1"/>
              </a:solidFill>
            </a:rPr>
            <a:t>Sameskola</a:t>
          </a:r>
        </a:p>
      </dgm:t>
    </dgm:pt>
    <dgm:pt modelId="{AA4E88E8-BF01-43ED-ABD2-B4FAC9FDA099}" type="parTrans" cxnId="{89419875-DA59-45C5-95CB-085A8BBADA06}">
      <dgm:prSet/>
      <dgm:spPr/>
      <dgm:t>
        <a:bodyPr/>
        <a:lstStyle/>
        <a:p>
          <a:endParaRPr lang="sv-SE"/>
        </a:p>
      </dgm:t>
    </dgm:pt>
    <dgm:pt modelId="{B115E27A-8710-4922-B155-A857DBBD8A44}" type="sibTrans" cxnId="{89419875-DA59-45C5-95CB-085A8BBADA06}">
      <dgm:prSet/>
      <dgm:spPr/>
      <dgm:t>
        <a:bodyPr/>
        <a:lstStyle/>
        <a:p>
          <a:endParaRPr lang="sv-SE"/>
        </a:p>
      </dgm:t>
    </dgm:pt>
    <dgm:pt modelId="{B5DBD80D-6AB6-47DD-8465-C6D76B2B8092}">
      <dgm:prSet/>
      <dgm:spPr>
        <a:solidFill>
          <a:schemeClr val="bg1">
            <a:lumMod val="75000"/>
          </a:schemeClr>
        </a:solidFill>
      </dgm:spPr>
      <dgm:t>
        <a:bodyPr/>
        <a:lstStyle/>
        <a:p>
          <a:r>
            <a:rPr lang="sv-SE" dirty="0"/>
            <a:t>UTBILDNING FÖR VUXNA</a:t>
          </a:r>
        </a:p>
      </dgm:t>
    </dgm:pt>
    <dgm:pt modelId="{1A28397C-CBA3-4E1F-A038-55BDD7EF2817}" type="parTrans" cxnId="{E67F03D1-DF22-44EE-817D-01F202DA7819}">
      <dgm:prSet/>
      <dgm:spPr/>
      <dgm:t>
        <a:bodyPr/>
        <a:lstStyle/>
        <a:p>
          <a:endParaRPr lang="sv-SE"/>
        </a:p>
      </dgm:t>
    </dgm:pt>
    <dgm:pt modelId="{99BA9512-F507-4251-BB1A-BC1A019603B6}" type="sibTrans" cxnId="{E67F03D1-DF22-44EE-817D-01F202DA7819}">
      <dgm:prSet/>
      <dgm:spPr/>
      <dgm:t>
        <a:bodyPr/>
        <a:lstStyle/>
        <a:p>
          <a:endParaRPr lang="sv-SE"/>
        </a:p>
      </dgm:t>
    </dgm:pt>
    <dgm:pt modelId="{F7179534-ED86-4AD4-820D-751E99931608}">
      <dgm:prSet/>
      <dgm:spPr>
        <a:solidFill>
          <a:schemeClr val="bg1"/>
        </a:solidFill>
      </dgm:spPr>
      <dgm:t>
        <a:bodyPr/>
        <a:lstStyle/>
        <a:p>
          <a:r>
            <a:rPr lang="sv-SE" dirty="0">
              <a:solidFill>
                <a:schemeClr val="tx1"/>
              </a:solidFill>
            </a:rPr>
            <a:t>Universitet</a:t>
          </a:r>
        </a:p>
        <a:p>
          <a:r>
            <a:rPr lang="sv-SE" dirty="0">
              <a:solidFill>
                <a:schemeClr val="tx1"/>
              </a:solidFill>
            </a:rPr>
            <a:t>högskola</a:t>
          </a:r>
        </a:p>
      </dgm:t>
    </dgm:pt>
    <dgm:pt modelId="{86295650-E01A-40B4-A114-3D4EB05696BB}" type="parTrans" cxnId="{39596B54-2FE8-4AB7-B55A-8BABDACAC1BC}">
      <dgm:prSet/>
      <dgm:spPr/>
      <dgm:t>
        <a:bodyPr/>
        <a:lstStyle/>
        <a:p>
          <a:endParaRPr lang="sv-SE"/>
        </a:p>
      </dgm:t>
    </dgm:pt>
    <dgm:pt modelId="{8D3FB578-24B7-47DC-B3AE-83FBEBF418C9}" type="sibTrans" cxnId="{39596B54-2FE8-4AB7-B55A-8BABDACAC1BC}">
      <dgm:prSet/>
      <dgm:spPr/>
      <dgm:t>
        <a:bodyPr/>
        <a:lstStyle/>
        <a:p>
          <a:endParaRPr lang="sv-SE"/>
        </a:p>
      </dgm:t>
    </dgm:pt>
    <dgm:pt modelId="{299556E4-E17F-4347-BE8C-D6B8E50BF41F}">
      <dgm:prSet/>
      <dgm:spPr>
        <a:solidFill>
          <a:schemeClr val="bg1"/>
        </a:solidFill>
      </dgm:spPr>
      <dgm:t>
        <a:bodyPr/>
        <a:lstStyle/>
        <a:p>
          <a:r>
            <a:rPr lang="sv-SE" dirty="0">
              <a:solidFill>
                <a:schemeClr val="tx1"/>
              </a:solidFill>
            </a:rPr>
            <a:t>Yrkeshögskola</a:t>
          </a:r>
        </a:p>
      </dgm:t>
    </dgm:pt>
    <dgm:pt modelId="{95212506-25EB-4712-8358-3CE56669DB9D}" type="parTrans" cxnId="{CB31AEE0-5CBB-4EAE-9A90-23F0A5F04C27}">
      <dgm:prSet/>
      <dgm:spPr/>
      <dgm:t>
        <a:bodyPr/>
        <a:lstStyle/>
        <a:p>
          <a:endParaRPr lang="sv-SE"/>
        </a:p>
      </dgm:t>
    </dgm:pt>
    <dgm:pt modelId="{66904276-F0E7-4907-A4FA-2E754DDA50AA}" type="sibTrans" cxnId="{CB31AEE0-5CBB-4EAE-9A90-23F0A5F04C27}">
      <dgm:prSet/>
      <dgm:spPr/>
      <dgm:t>
        <a:bodyPr/>
        <a:lstStyle/>
        <a:p>
          <a:endParaRPr lang="sv-SE"/>
        </a:p>
      </dgm:t>
    </dgm:pt>
    <dgm:pt modelId="{66D826BE-8CA7-4058-9776-B72EFE2D797F}">
      <dgm:prSet/>
      <dgm:spPr>
        <a:solidFill>
          <a:schemeClr val="bg1"/>
        </a:solidFill>
      </dgm:spPr>
      <dgm:t>
        <a:bodyPr/>
        <a:lstStyle/>
        <a:p>
          <a:r>
            <a:rPr lang="sv-SE" dirty="0">
              <a:solidFill>
                <a:schemeClr val="tx1"/>
              </a:solidFill>
            </a:rPr>
            <a:t>Konst- och kulturutbildning</a:t>
          </a:r>
        </a:p>
      </dgm:t>
    </dgm:pt>
    <dgm:pt modelId="{A3BD2D30-B5B2-444C-B345-2349D4E6B2D1}" type="parTrans" cxnId="{E5A2466C-D292-46AC-A4E4-DD885B9BE637}">
      <dgm:prSet/>
      <dgm:spPr/>
      <dgm:t>
        <a:bodyPr/>
        <a:lstStyle/>
        <a:p>
          <a:endParaRPr lang="sv-SE"/>
        </a:p>
      </dgm:t>
    </dgm:pt>
    <dgm:pt modelId="{67D106EE-B842-4BDD-88E0-D66F9A9F41F6}" type="sibTrans" cxnId="{E5A2466C-D292-46AC-A4E4-DD885B9BE637}">
      <dgm:prSet/>
      <dgm:spPr/>
      <dgm:t>
        <a:bodyPr/>
        <a:lstStyle/>
        <a:p>
          <a:endParaRPr lang="sv-SE"/>
        </a:p>
      </dgm:t>
    </dgm:pt>
    <dgm:pt modelId="{72FE945D-FFE8-4F3B-B9ED-9F1ACD4A9448}">
      <dgm:prSet/>
      <dgm:spPr>
        <a:solidFill>
          <a:schemeClr val="bg1"/>
        </a:solidFill>
      </dgm:spPr>
      <dgm:t>
        <a:bodyPr/>
        <a:lstStyle/>
        <a:p>
          <a:r>
            <a:rPr lang="sv-SE" dirty="0">
              <a:solidFill>
                <a:schemeClr val="tx1"/>
              </a:solidFill>
            </a:rPr>
            <a:t>Komvux inklusive särvux</a:t>
          </a:r>
        </a:p>
      </dgm:t>
    </dgm:pt>
    <dgm:pt modelId="{157D128E-120D-4F77-B4AF-E0842D92A4C0}" type="parTrans" cxnId="{71AD3F0B-D6E4-4C99-AECA-C349BFE704CD}">
      <dgm:prSet/>
      <dgm:spPr/>
      <dgm:t>
        <a:bodyPr/>
        <a:lstStyle/>
        <a:p>
          <a:endParaRPr lang="sv-SE"/>
        </a:p>
      </dgm:t>
    </dgm:pt>
    <dgm:pt modelId="{E61FE9E0-3449-43EF-8E26-8174B85A89BE}" type="sibTrans" cxnId="{71AD3F0B-D6E4-4C99-AECA-C349BFE704CD}">
      <dgm:prSet/>
      <dgm:spPr/>
      <dgm:t>
        <a:bodyPr/>
        <a:lstStyle/>
        <a:p>
          <a:endParaRPr lang="sv-SE"/>
        </a:p>
      </dgm:t>
    </dgm:pt>
    <dgm:pt modelId="{91D114CC-5DE8-456D-B8A2-F020D04E0BF7}">
      <dgm:prSet/>
      <dgm:spPr>
        <a:solidFill>
          <a:schemeClr val="bg1"/>
        </a:solidFill>
      </dgm:spPr>
      <dgm:t>
        <a:bodyPr/>
        <a:lstStyle/>
        <a:p>
          <a:r>
            <a:rPr lang="sv-SE" dirty="0">
              <a:solidFill>
                <a:schemeClr val="tx1"/>
              </a:solidFill>
            </a:rPr>
            <a:t>Folkhögskola</a:t>
          </a:r>
        </a:p>
      </dgm:t>
    </dgm:pt>
    <dgm:pt modelId="{2686F7FC-DE42-4694-94BD-E60E001EEB85}" type="parTrans" cxnId="{9EADA467-60CA-4B32-917F-7DF331EF8F82}">
      <dgm:prSet/>
      <dgm:spPr/>
      <dgm:t>
        <a:bodyPr/>
        <a:lstStyle/>
        <a:p>
          <a:endParaRPr lang="sv-SE"/>
        </a:p>
      </dgm:t>
    </dgm:pt>
    <dgm:pt modelId="{0BAEA09D-6869-4175-AD25-6DB9C48BA2C4}" type="sibTrans" cxnId="{9EADA467-60CA-4B32-917F-7DF331EF8F82}">
      <dgm:prSet/>
      <dgm:spPr/>
      <dgm:t>
        <a:bodyPr/>
        <a:lstStyle/>
        <a:p>
          <a:endParaRPr lang="sv-SE"/>
        </a:p>
      </dgm:t>
    </dgm:pt>
    <dgm:pt modelId="{BB6AFBE6-D11A-4687-AD80-8D852A2CC6E6}" type="pres">
      <dgm:prSet presAssocID="{8FDBB52D-97D2-490D-80F5-5321EB1ED942}" presName="theList" presStyleCnt="0">
        <dgm:presLayoutVars>
          <dgm:dir/>
          <dgm:animLvl val="lvl"/>
          <dgm:resizeHandles val="exact"/>
        </dgm:presLayoutVars>
      </dgm:prSet>
      <dgm:spPr/>
    </dgm:pt>
    <dgm:pt modelId="{305938A2-C2ED-42B9-877A-B433EB11F3F1}" type="pres">
      <dgm:prSet presAssocID="{B7CAAADD-78E4-4942-9141-E702FB98E05F}" presName="compNode" presStyleCnt="0"/>
      <dgm:spPr/>
    </dgm:pt>
    <dgm:pt modelId="{131146BD-802E-4B7D-8D36-ED135EAF1046}" type="pres">
      <dgm:prSet presAssocID="{B7CAAADD-78E4-4942-9141-E702FB98E05F}" presName="aNode" presStyleLbl="bgShp" presStyleIdx="0" presStyleCnt="4" custScaleY="94374"/>
      <dgm:spPr/>
    </dgm:pt>
    <dgm:pt modelId="{B670E075-E675-424F-BEDC-F1EFC63CDB36}" type="pres">
      <dgm:prSet presAssocID="{B7CAAADD-78E4-4942-9141-E702FB98E05F}" presName="textNode" presStyleLbl="bgShp" presStyleIdx="0" presStyleCnt="4"/>
      <dgm:spPr/>
    </dgm:pt>
    <dgm:pt modelId="{5ED80268-A328-4143-8523-946000052A4E}" type="pres">
      <dgm:prSet presAssocID="{B7CAAADD-78E4-4942-9141-E702FB98E05F}" presName="compChildNode" presStyleCnt="0"/>
      <dgm:spPr/>
    </dgm:pt>
    <dgm:pt modelId="{C2139BD7-BA13-4E52-A3A4-A517C486BCBE}" type="pres">
      <dgm:prSet presAssocID="{B7CAAADD-78E4-4942-9141-E702FB98E05F}" presName="theInnerList" presStyleCnt="0"/>
      <dgm:spPr/>
    </dgm:pt>
    <dgm:pt modelId="{85AA89F1-9BF4-4AC9-85AD-83276B0E92E8}" type="pres">
      <dgm:prSet presAssocID="{4B0CD84C-9437-41B8-942E-D04A03786956}" presName="childNode" presStyleLbl="node1" presStyleIdx="0" presStyleCnt="15" custScaleY="13919" custLinFactY="-12508" custLinFactNeighborX="983" custLinFactNeighborY="-100000">
        <dgm:presLayoutVars>
          <dgm:bulletEnabled val="1"/>
        </dgm:presLayoutVars>
      </dgm:prSet>
      <dgm:spPr/>
    </dgm:pt>
    <dgm:pt modelId="{17C8A16D-2A47-47F1-BF0D-E65DEC33A34A}" type="pres">
      <dgm:prSet presAssocID="{4B0CD84C-9437-41B8-942E-D04A03786956}" presName="aSpace2" presStyleCnt="0"/>
      <dgm:spPr/>
    </dgm:pt>
    <dgm:pt modelId="{2EE0F95C-EC21-483D-8145-467A92605797}" type="pres">
      <dgm:prSet presAssocID="{521C5431-859D-4B7C-BD44-EE35DB962868}" presName="childNode" presStyleLbl="node1" presStyleIdx="1" presStyleCnt="15" custScaleY="13360" custLinFactY="-25178" custLinFactNeighborX="1965" custLinFactNeighborY="-100000">
        <dgm:presLayoutVars>
          <dgm:bulletEnabled val="1"/>
        </dgm:presLayoutVars>
      </dgm:prSet>
      <dgm:spPr/>
    </dgm:pt>
    <dgm:pt modelId="{C814C9F1-4BD9-43FA-A9B5-0BC630E70151}" type="pres">
      <dgm:prSet presAssocID="{B7CAAADD-78E4-4942-9141-E702FB98E05F}" presName="aSpace" presStyleCnt="0"/>
      <dgm:spPr/>
    </dgm:pt>
    <dgm:pt modelId="{52559641-7B8F-4FA2-9384-84B125DC3F96}" type="pres">
      <dgm:prSet presAssocID="{E43696B3-1793-4475-9A5D-9FB07EED214A}" presName="compNode" presStyleCnt="0"/>
      <dgm:spPr/>
    </dgm:pt>
    <dgm:pt modelId="{9A17817F-E0AF-499A-9BF0-3B138C19D6C2}" type="pres">
      <dgm:prSet presAssocID="{E43696B3-1793-4475-9A5D-9FB07EED214A}" presName="aNode" presStyleLbl="bgShp" presStyleIdx="1" presStyleCnt="4" custScaleY="93603"/>
      <dgm:spPr/>
    </dgm:pt>
    <dgm:pt modelId="{29D8B256-B4A1-4BAE-B5B8-76ABC4AB0FAE}" type="pres">
      <dgm:prSet presAssocID="{E43696B3-1793-4475-9A5D-9FB07EED214A}" presName="textNode" presStyleLbl="bgShp" presStyleIdx="1" presStyleCnt="4"/>
      <dgm:spPr/>
    </dgm:pt>
    <dgm:pt modelId="{1B19E74B-4CF7-44E8-BC64-7C27B3288D87}" type="pres">
      <dgm:prSet presAssocID="{E43696B3-1793-4475-9A5D-9FB07EED214A}" presName="compChildNode" presStyleCnt="0"/>
      <dgm:spPr/>
    </dgm:pt>
    <dgm:pt modelId="{AE42D200-1445-46C0-8E53-A27A66CB9CF9}" type="pres">
      <dgm:prSet presAssocID="{E43696B3-1793-4475-9A5D-9FB07EED214A}" presName="theInnerList" presStyleCnt="0"/>
      <dgm:spPr/>
    </dgm:pt>
    <dgm:pt modelId="{B45AA4A0-9B12-481C-B231-C1068D26F80E}" type="pres">
      <dgm:prSet presAssocID="{E98A4A1E-C374-4701-B871-69AD1E5EBB24}" presName="childNode" presStyleLbl="node1" presStyleIdx="2" presStyleCnt="15">
        <dgm:presLayoutVars>
          <dgm:bulletEnabled val="1"/>
        </dgm:presLayoutVars>
      </dgm:prSet>
      <dgm:spPr/>
    </dgm:pt>
    <dgm:pt modelId="{3C634CAE-4035-41CF-BE5D-14521E28A126}" type="pres">
      <dgm:prSet presAssocID="{E98A4A1E-C374-4701-B871-69AD1E5EBB24}" presName="aSpace2" presStyleCnt="0"/>
      <dgm:spPr/>
    </dgm:pt>
    <dgm:pt modelId="{3A36FE76-FEAC-407B-83F1-5CD8A9B0A027}" type="pres">
      <dgm:prSet presAssocID="{12FA529D-6D29-480D-9885-66BDB1BA3F0F}" presName="childNode" presStyleLbl="node1" presStyleIdx="3" presStyleCnt="15">
        <dgm:presLayoutVars>
          <dgm:bulletEnabled val="1"/>
        </dgm:presLayoutVars>
      </dgm:prSet>
      <dgm:spPr/>
    </dgm:pt>
    <dgm:pt modelId="{C7F36B5A-3505-4400-9523-C628AF9E6640}" type="pres">
      <dgm:prSet presAssocID="{12FA529D-6D29-480D-9885-66BDB1BA3F0F}" presName="aSpace2" presStyleCnt="0"/>
      <dgm:spPr/>
    </dgm:pt>
    <dgm:pt modelId="{7197495D-28C9-4683-9E83-23191C7E6B91}" type="pres">
      <dgm:prSet presAssocID="{8BFC70A9-9FE4-4BD4-88CF-DE9774EF6986}" presName="childNode" presStyleLbl="node1" presStyleIdx="4" presStyleCnt="15">
        <dgm:presLayoutVars>
          <dgm:bulletEnabled val="1"/>
        </dgm:presLayoutVars>
      </dgm:prSet>
      <dgm:spPr/>
    </dgm:pt>
    <dgm:pt modelId="{DDC70ABE-9001-447D-9B13-5AA57E2C5C78}" type="pres">
      <dgm:prSet presAssocID="{8BFC70A9-9FE4-4BD4-88CF-DE9774EF6986}" presName="aSpace2" presStyleCnt="0"/>
      <dgm:spPr/>
    </dgm:pt>
    <dgm:pt modelId="{E96CC39C-FA4E-4E89-A8D6-83CDD11C5165}" type="pres">
      <dgm:prSet presAssocID="{29F065A0-8E36-4361-8DB6-3BCD96B5F13F}" presName="childNode" presStyleLbl="node1" presStyleIdx="5" presStyleCnt="15">
        <dgm:presLayoutVars>
          <dgm:bulletEnabled val="1"/>
        </dgm:presLayoutVars>
      </dgm:prSet>
      <dgm:spPr/>
    </dgm:pt>
    <dgm:pt modelId="{D0A0DCBA-E804-4E63-82E3-45367E2972B8}" type="pres">
      <dgm:prSet presAssocID="{29F065A0-8E36-4361-8DB6-3BCD96B5F13F}" presName="aSpace2" presStyleCnt="0"/>
      <dgm:spPr/>
    </dgm:pt>
    <dgm:pt modelId="{7EF9C41F-156C-4127-925F-707AB69E8BE6}" type="pres">
      <dgm:prSet presAssocID="{AB90C5AE-A7BF-4310-B4EA-7C0299EEA7B1}" presName="childNode" presStyleLbl="node1" presStyleIdx="6" presStyleCnt="15">
        <dgm:presLayoutVars>
          <dgm:bulletEnabled val="1"/>
        </dgm:presLayoutVars>
      </dgm:prSet>
      <dgm:spPr/>
    </dgm:pt>
    <dgm:pt modelId="{28908836-0084-4096-B9EE-491935A899DE}" type="pres">
      <dgm:prSet presAssocID="{AB90C5AE-A7BF-4310-B4EA-7C0299EEA7B1}" presName="aSpace2" presStyleCnt="0"/>
      <dgm:spPr/>
    </dgm:pt>
    <dgm:pt modelId="{2D94C6D3-1715-4918-A95D-48E256CDE4FD}" type="pres">
      <dgm:prSet presAssocID="{4DFF99D8-DBE8-4088-BAD5-D244672649E2}" presName="childNode" presStyleLbl="node1" presStyleIdx="7" presStyleCnt="15">
        <dgm:presLayoutVars>
          <dgm:bulletEnabled val="1"/>
        </dgm:presLayoutVars>
      </dgm:prSet>
      <dgm:spPr/>
    </dgm:pt>
    <dgm:pt modelId="{5B45C7B5-BF58-465D-9AAD-E4472267FAEA}" type="pres">
      <dgm:prSet presAssocID="{E43696B3-1793-4475-9A5D-9FB07EED214A}" presName="aSpace" presStyleCnt="0"/>
      <dgm:spPr/>
    </dgm:pt>
    <dgm:pt modelId="{87C0D71E-66A0-482E-81C1-2EF304F86C49}" type="pres">
      <dgm:prSet presAssocID="{AD8D5755-C924-4A3C-89DE-A562F14375C1}" presName="compNode" presStyleCnt="0"/>
      <dgm:spPr/>
    </dgm:pt>
    <dgm:pt modelId="{1CAB02EC-5787-4428-B918-1A37176C0D9A}" type="pres">
      <dgm:prSet presAssocID="{AD8D5755-C924-4A3C-89DE-A562F14375C1}" presName="aNode" presStyleLbl="bgShp" presStyleIdx="2" presStyleCnt="4" custScaleY="93217"/>
      <dgm:spPr/>
    </dgm:pt>
    <dgm:pt modelId="{0861878E-1C7E-472D-99CC-EB1D6CC4D54D}" type="pres">
      <dgm:prSet presAssocID="{AD8D5755-C924-4A3C-89DE-A562F14375C1}" presName="textNode" presStyleLbl="bgShp" presStyleIdx="2" presStyleCnt="4"/>
      <dgm:spPr/>
    </dgm:pt>
    <dgm:pt modelId="{0ACAF74C-7931-41AE-83F2-078F3B55B6DB}" type="pres">
      <dgm:prSet presAssocID="{AD8D5755-C924-4A3C-89DE-A562F14375C1}" presName="compChildNode" presStyleCnt="0"/>
      <dgm:spPr/>
    </dgm:pt>
    <dgm:pt modelId="{C2A21B01-38E1-4FFE-BFD1-AC6B434EA5F9}" type="pres">
      <dgm:prSet presAssocID="{AD8D5755-C924-4A3C-89DE-A562F14375C1}" presName="theInnerList" presStyleCnt="0"/>
      <dgm:spPr/>
    </dgm:pt>
    <dgm:pt modelId="{5B9D0E42-1B17-41B3-BAE4-B0B06959E822}" type="pres">
      <dgm:prSet presAssocID="{6359EB46-3DC7-4CFD-89E7-F85217BA46EE}" presName="childNode" presStyleLbl="node1" presStyleIdx="8" presStyleCnt="15" custScaleY="15872" custLinFactY="-12508" custLinFactNeighborX="1474" custLinFactNeighborY="-100000">
        <dgm:presLayoutVars>
          <dgm:bulletEnabled val="1"/>
        </dgm:presLayoutVars>
      </dgm:prSet>
      <dgm:spPr/>
    </dgm:pt>
    <dgm:pt modelId="{14DD3FC0-FA28-479B-9340-B48392BEFDCF}" type="pres">
      <dgm:prSet presAssocID="{6359EB46-3DC7-4CFD-89E7-F85217BA46EE}" presName="aSpace2" presStyleCnt="0"/>
      <dgm:spPr/>
    </dgm:pt>
    <dgm:pt modelId="{3FB048C8-D814-4B9A-AD2A-E54A29638F6B}" type="pres">
      <dgm:prSet presAssocID="{E4FD8654-A2AF-4981-851F-4C405A7B0A72}" presName="childNode" presStyleLbl="node1" presStyleIdx="9" presStyleCnt="15" custScaleY="13095" custLinFactY="-26022" custLinFactNeighborX="1966" custLinFactNeighborY="-100000">
        <dgm:presLayoutVars>
          <dgm:bulletEnabled val="1"/>
        </dgm:presLayoutVars>
      </dgm:prSet>
      <dgm:spPr/>
    </dgm:pt>
    <dgm:pt modelId="{425CB0BC-0FC3-4A65-A552-AE928C2DADB9}" type="pres">
      <dgm:prSet presAssocID="{AD8D5755-C924-4A3C-89DE-A562F14375C1}" presName="aSpace" presStyleCnt="0"/>
      <dgm:spPr/>
    </dgm:pt>
    <dgm:pt modelId="{1789E1AF-C038-4907-9791-4A3B16116D67}" type="pres">
      <dgm:prSet presAssocID="{B5DBD80D-6AB6-47DD-8465-C6D76B2B8092}" presName="compNode" presStyleCnt="0"/>
      <dgm:spPr/>
    </dgm:pt>
    <dgm:pt modelId="{36BBF26D-FCA2-42E8-923B-890351DC3077}" type="pres">
      <dgm:prSet presAssocID="{B5DBD80D-6AB6-47DD-8465-C6D76B2B8092}" presName="aNode" presStyleLbl="bgShp" presStyleIdx="3" presStyleCnt="4" custScaleY="93603"/>
      <dgm:spPr/>
    </dgm:pt>
    <dgm:pt modelId="{89B2206C-1D89-4CDE-BAF1-2210B5F43850}" type="pres">
      <dgm:prSet presAssocID="{B5DBD80D-6AB6-47DD-8465-C6D76B2B8092}" presName="textNode" presStyleLbl="bgShp" presStyleIdx="3" presStyleCnt="4"/>
      <dgm:spPr/>
    </dgm:pt>
    <dgm:pt modelId="{B5D79CA2-7FC7-4ADB-970A-0CEB435D3E01}" type="pres">
      <dgm:prSet presAssocID="{B5DBD80D-6AB6-47DD-8465-C6D76B2B8092}" presName="compChildNode" presStyleCnt="0"/>
      <dgm:spPr/>
    </dgm:pt>
    <dgm:pt modelId="{C441DB3C-818D-4DF1-AA7F-7FE1496F1941}" type="pres">
      <dgm:prSet presAssocID="{B5DBD80D-6AB6-47DD-8465-C6D76B2B8092}" presName="theInnerList" presStyleCnt="0"/>
      <dgm:spPr/>
    </dgm:pt>
    <dgm:pt modelId="{6560001B-0A3F-4DBE-BB68-53DA424A24AA}" type="pres">
      <dgm:prSet presAssocID="{F7179534-ED86-4AD4-820D-751E99931608}" presName="childNode" presStyleLbl="node1" presStyleIdx="10" presStyleCnt="15" custScaleY="75098">
        <dgm:presLayoutVars>
          <dgm:bulletEnabled val="1"/>
        </dgm:presLayoutVars>
      </dgm:prSet>
      <dgm:spPr/>
    </dgm:pt>
    <dgm:pt modelId="{B3B2FCF5-1488-45F0-820F-4B0529BA7A5E}" type="pres">
      <dgm:prSet presAssocID="{F7179534-ED86-4AD4-820D-751E99931608}" presName="aSpace2" presStyleCnt="0"/>
      <dgm:spPr/>
    </dgm:pt>
    <dgm:pt modelId="{EF11A610-26FB-42CA-BB72-555F1AA81A90}" type="pres">
      <dgm:prSet presAssocID="{299556E4-E17F-4347-BE8C-D6B8E50BF41F}" presName="childNode" presStyleLbl="node1" presStyleIdx="11" presStyleCnt="15" custScaleY="76226">
        <dgm:presLayoutVars>
          <dgm:bulletEnabled val="1"/>
        </dgm:presLayoutVars>
      </dgm:prSet>
      <dgm:spPr/>
    </dgm:pt>
    <dgm:pt modelId="{047AA17F-EF4A-4BF0-8152-CD3DC91A31F7}" type="pres">
      <dgm:prSet presAssocID="{299556E4-E17F-4347-BE8C-D6B8E50BF41F}" presName="aSpace2" presStyleCnt="0"/>
      <dgm:spPr/>
    </dgm:pt>
    <dgm:pt modelId="{8D7E9714-CA5C-42D1-AED3-DDECB572A90C}" type="pres">
      <dgm:prSet presAssocID="{66D826BE-8CA7-4058-9776-B72EFE2D797F}" presName="childNode" presStyleLbl="node1" presStyleIdx="12" presStyleCnt="15" custScaleY="74743">
        <dgm:presLayoutVars>
          <dgm:bulletEnabled val="1"/>
        </dgm:presLayoutVars>
      </dgm:prSet>
      <dgm:spPr/>
    </dgm:pt>
    <dgm:pt modelId="{384CB708-C495-45D5-8229-DD060EA748F7}" type="pres">
      <dgm:prSet presAssocID="{66D826BE-8CA7-4058-9776-B72EFE2D797F}" presName="aSpace2" presStyleCnt="0"/>
      <dgm:spPr/>
    </dgm:pt>
    <dgm:pt modelId="{0CC3BB53-51CE-471D-BD87-32698BB544C8}" type="pres">
      <dgm:prSet presAssocID="{72FE945D-FFE8-4F3B-B9ED-9F1ACD4A9448}" presName="childNode" presStyleLbl="node1" presStyleIdx="13" presStyleCnt="15" custScaleY="81971">
        <dgm:presLayoutVars>
          <dgm:bulletEnabled val="1"/>
        </dgm:presLayoutVars>
      </dgm:prSet>
      <dgm:spPr/>
    </dgm:pt>
    <dgm:pt modelId="{D8036171-9C8B-4C6B-B81D-24DC774546E7}" type="pres">
      <dgm:prSet presAssocID="{72FE945D-FFE8-4F3B-B9ED-9F1ACD4A9448}" presName="aSpace2" presStyleCnt="0"/>
      <dgm:spPr/>
    </dgm:pt>
    <dgm:pt modelId="{0447A8BB-2B84-493C-9DD0-0350107FD20C}" type="pres">
      <dgm:prSet presAssocID="{91D114CC-5DE8-456D-B8A2-F020D04E0BF7}" presName="childNode" presStyleLbl="node1" presStyleIdx="14" presStyleCnt="15" custScaleY="74941">
        <dgm:presLayoutVars>
          <dgm:bulletEnabled val="1"/>
        </dgm:presLayoutVars>
      </dgm:prSet>
      <dgm:spPr/>
    </dgm:pt>
  </dgm:ptLst>
  <dgm:cxnLst>
    <dgm:cxn modelId="{DBFD0409-2B22-4E5D-A7B9-478C99650FD3}" type="presOf" srcId="{72FE945D-FFE8-4F3B-B9ED-9F1ACD4A9448}" destId="{0CC3BB53-51CE-471D-BD87-32698BB544C8}" srcOrd="0" destOrd="0" presId="urn:microsoft.com/office/officeart/2005/8/layout/lProcess2"/>
    <dgm:cxn modelId="{71AD3F0B-D6E4-4C99-AECA-C349BFE704CD}" srcId="{B5DBD80D-6AB6-47DD-8465-C6D76B2B8092}" destId="{72FE945D-FFE8-4F3B-B9ED-9F1ACD4A9448}" srcOrd="3" destOrd="0" parTransId="{157D128E-120D-4F77-B4AF-E0842D92A4C0}" sibTransId="{E61FE9E0-3449-43EF-8E26-8174B85A89BE}"/>
    <dgm:cxn modelId="{C9E74118-8431-4F67-9833-53BD9FA21813}" type="presOf" srcId="{8BFC70A9-9FE4-4BD4-88CF-DE9774EF6986}" destId="{7197495D-28C9-4683-9E83-23191C7E6B91}" srcOrd="0" destOrd="0" presId="urn:microsoft.com/office/officeart/2005/8/layout/lProcess2"/>
    <dgm:cxn modelId="{646EB31F-2DCB-4A80-A654-779E4515D410}" srcId="{E43696B3-1793-4475-9A5D-9FB07EED214A}" destId="{4DFF99D8-DBE8-4088-BAD5-D244672649E2}" srcOrd="5" destOrd="0" parTransId="{1CA842DF-417C-4BBF-BA23-5F8E732ED482}" sibTransId="{0A4F8828-1191-40B1-A47B-4F4E594668F5}"/>
    <dgm:cxn modelId="{BA856C21-55DC-4ECD-90F7-5857A960E1D7}" type="presOf" srcId="{B7CAAADD-78E4-4942-9141-E702FB98E05F}" destId="{131146BD-802E-4B7D-8D36-ED135EAF1046}" srcOrd="0" destOrd="0" presId="urn:microsoft.com/office/officeart/2005/8/layout/lProcess2"/>
    <dgm:cxn modelId="{6B19BB25-A109-4629-818C-6DFA81CA731A}" srcId="{E43696B3-1793-4475-9A5D-9FB07EED214A}" destId="{8BFC70A9-9FE4-4BD4-88CF-DE9774EF6986}" srcOrd="2" destOrd="0" parTransId="{01E9D7BE-747A-4A7E-B6E4-BD07F28A6075}" sibTransId="{9048C28A-3DF2-4F12-879D-A8DEF5EDD6C0}"/>
    <dgm:cxn modelId="{B179332F-4345-42BB-ADC2-0A6D287FA1BB}" type="presOf" srcId="{E98A4A1E-C374-4701-B871-69AD1E5EBB24}" destId="{B45AA4A0-9B12-481C-B231-C1068D26F80E}" srcOrd="0" destOrd="0" presId="urn:microsoft.com/office/officeart/2005/8/layout/lProcess2"/>
    <dgm:cxn modelId="{B0F22C34-F625-468E-B809-E58940C295F5}" type="presOf" srcId="{B7CAAADD-78E4-4942-9141-E702FB98E05F}" destId="{B670E075-E675-424F-BEDC-F1EFC63CDB36}" srcOrd="1" destOrd="0" presId="urn:microsoft.com/office/officeart/2005/8/layout/lProcess2"/>
    <dgm:cxn modelId="{46B1C13C-62FF-4930-A9E2-31B5C1FBD8B8}" type="presOf" srcId="{B5DBD80D-6AB6-47DD-8465-C6D76B2B8092}" destId="{89B2206C-1D89-4CDE-BAF1-2210B5F43850}" srcOrd="1" destOrd="0" presId="urn:microsoft.com/office/officeart/2005/8/layout/lProcess2"/>
    <dgm:cxn modelId="{DD1C2342-9BC2-4293-BF0A-C98F48D044B0}" srcId="{E43696B3-1793-4475-9A5D-9FB07EED214A}" destId="{E98A4A1E-C374-4701-B871-69AD1E5EBB24}" srcOrd="0" destOrd="0" parTransId="{CDA7501B-0A0A-4CB4-8BC1-93C2314D2FC5}" sibTransId="{DE505081-719B-4380-AF9D-76C2F85044DD}"/>
    <dgm:cxn modelId="{9EADA467-60CA-4B32-917F-7DF331EF8F82}" srcId="{B5DBD80D-6AB6-47DD-8465-C6D76B2B8092}" destId="{91D114CC-5DE8-456D-B8A2-F020D04E0BF7}" srcOrd="4" destOrd="0" parTransId="{2686F7FC-DE42-4694-94BD-E60E001EEB85}" sibTransId="{0BAEA09D-6869-4175-AD25-6DB9C48BA2C4}"/>
    <dgm:cxn modelId="{22CD694B-7E5F-492C-967A-386DE371EDD0}" type="presOf" srcId="{B5DBD80D-6AB6-47DD-8465-C6D76B2B8092}" destId="{36BBF26D-FCA2-42E8-923B-890351DC3077}" srcOrd="0" destOrd="0" presId="urn:microsoft.com/office/officeart/2005/8/layout/lProcess2"/>
    <dgm:cxn modelId="{E5A2466C-D292-46AC-A4E4-DD885B9BE637}" srcId="{B5DBD80D-6AB6-47DD-8465-C6D76B2B8092}" destId="{66D826BE-8CA7-4058-9776-B72EFE2D797F}" srcOrd="2" destOrd="0" parTransId="{A3BD2D30-B5B2-444C-B345-2349D4E6B2D1}" sibTransId="{67D106EE-B842-4BDD-88E0-D66F9A9F41F6}"/>
    <dgm:cxn modelId="{FF63AD4D-B4FD-4902-B001-4BE8B6B73A92}" srcId="{B7CAAADD-78E4-4942-9141-E702FB98E05F}" destId="{521C5431-859D-4B7C-BD44-EE35DB962868}" srcOrd="1" destOrd="0" parTransId="{E6807142-7E12-4801-B3B1-0E2C3399705E}" sibTransId="{36E9E0D2-BCBE-416B-8F3A-E9BF6FBF051E}"/>
    <dgm:cxn modelId="{CE76E74D-429E-45CF-AD17-D891B20FBDA7}" type="presOf" srcId="{29F065A0-8E36-4361-8DB6-3BCD96B5F13F}" destId="{E96CC39C-FA4E-4E89-A8D6-83CDD11C5165}" srcOrd="0" destOrd="0" presId="urn:microsoft.com/office/officeart/2005/8/layout/lProcess2"/>
    <dgm:cxn modelId="{39596B54-2FE8-4AB7-B55A-8BABDACAC1BC}" srcId="{B5DBD80D-6AB6-47DD-8465-C6D76B2B8092}" destId="{F7179534-ED86-4AD4-820D-751E99931608}" srcOrd="0" destOrd="0" parTransId="{86295650-E01A-40B4-A114-3D4EB05696BB}" sibTransId="{8D3FB578-24B7-47DC-B3AE-83FBEBF418C9}"/>
    <dgm:cxn modelId="{89419875-DA59-45C5-95CB-085A8BBADA06}" srcId="{E43696B3-1793-4475-9A5D-9FB07EED214A}" destId="{29F065A0-8E36-4361-8DB6-3BCD96B5F13F}" srcOrd="3" destOrd="0" parTransId="{AA4E88E8-BF01-43ED-ABD2-B4FAC9FDA099}" sibTransId="{B115E27A-8710-4922-B155-A857DBBD8A44}"/>
    <dgm:cxn modelId="{93530676-3543-4C37-90B5-10FB923C4F4B}" type="presOf" srcId="{AB90C5AE-A7BF-4310-B4EA-7C0299EEA7B1}" destId="{7EF9C41F-156C-4127-925F-707AB69E8BE6}" srcOrd="0" destOrd="0" presId="urn:microsoft.com/office/officeart/2005/8/layout/lProcess2"/>
    <dgm:cxn modelId="{71876676-5095-4FC0-A410-A6CC286672E4}" type="presOf" srcId="{E43696B3-1793-4475-9A5D-9FB07EED214A}" destId="{9A17817F-E0AF-499A-9BF0-3B138C19D6C2}" srcOrd="0" destOrd="0" presId="urn:microsoft.com/office/officeart/2005/8/layout/lProcess2"/>
    <dgm:cxn modelId="{E642C858-9799-4096-91FD-B18C9575E171}" type="presOf" srcId="{AD8D5755-C924-4A3C-89DE-A562F14375C1}" destId="{0861878E-1C7E-472D-99CC-EB1D6CC4D54D}" srcOrd="1" destOrd="0" presId="urn:microsoft.com/office/officeart/2005/8/layout/lProcess2"/>
    <dgm:cxn modelId="{6E42AE59-9418-41C1-9E54-89A886C3AFAB}" type="presOf" srcId="{E4FD8654-A2AF-4981-851F-4C405A7B0A72}" destId="{3FB048C8-D814-4B9A-AD2A-E54A29638F6B}" srcOrd="0" destOrd="0" presId="urn:microsoft.com/office/officeart/2005/8/layout/lProcess2"/>
    <dgm:cxn modelId="{AAF1E979-959F-4C30-B94A-038F3E530C38}" srcId="{8FDBB52D-97D2-490D-80F5-5321EB1ED942}" destId="{AD8D5755-C924-4A3C-89DE-A562F14375C1}" srcOrd="2" destOrd="0" parTransId="{78BB20C6-1BAD-4E67-A00E-B758C3E8947A}" sibTransId="{6ED0DB29-E3C1-4455-9DCF-99E1A51E07E3}"/>
    <dgm:cxn modelId="{F848CC88-1607-4CEF-A15E-03F18EB9C785}" type="presOf" srcId="{91D114CC-5DE8-456D-B8A2-F020D04E0BF7}" destId="{0447A8BB-2B84-493C-9DD0-0350107FD20C}" srcOrd="0" destOrd="0" presId="urn:microsoft.com/office/officeart/2005/8/layout/lProcess2"/>
    <dgm:cxn modelId="{C37D358A-C038-4621-B6EC-5E6D17D8DB1C}" srcId="{E43696B3-1793-4475-9A5D-9FB07EED214A}" destId="{12FA529D-6D29-480D-9885-66BDB1BA3F0F}" srcOrd="1" destOrd="0" parTransId="{9AE4D6BE-D580-4ADA-8FCD-458A595310C1}" sibTransId="{B3CBFAE3-F0B2-4A28-B850-595E46BB1714}"/>
    <dgm:cxn modelId="{C99A5A97-8A0F-4321-B651-E01355A517D5}" srcId="{AD8D5755-C924-4A3C-89DE-A562F14375C1}" destId="{E4FD8654-A2AF-4981-851F-4C405A7B0A72}" srcOrd="1" destOrd="0" parTransId="{0BA398D1-90AD-4EB7-93E1-5280BA3D4931}" sibTransId="{AA74A314-99BB-402D-9644-BFC402E1F7EB}"/>
    <dgm:cxn modelId="{705B57AA-2437-468D-8917-509430BE6F55}" srcId="{E43696B3-1793-4475-9A5D-9FB07EED214A}" destId="{AB90C5AE-A7BF-4310-B4EA-7C0299EEA7B1}" srcOrd="4" destOrd="0" parTransId="{5E4B2AC8-1C3B-4DD4-8D65-006852163A80}" sibTransId="{60F5043D-F222-46A8-8058-9C3398A9F7C2}"/>
    <dgm:cxn modelId="{49C2B5AD-E71C-4ED6-9AFC-D28D8A8FC83C}" type="presOf" srcId="{299556E4-E17F-4347-BE8C-D6B8E50BF41F}" destId="{EF11A610-26FB-42CA-BB72-555F1AA81A90}" srcOrd="0" destOrd="0" presId="urn:microsoft.com/office/officeart/2005/8/layout/lProcess2"/>
    <dgm:cxn modelId="{7817F7BC-0981-4B17-9F95-822DBDF6F1D9}" type="presOf" srcId="{12FA529D-6D29-480D-9885-66BDB1BA3F0F}" destId="{3A36FE76-FEAC-407B-83F1-5CD8A9B0A027}" srcOrd="0" destOrd="0" presId="urn:microsoft.com/office/officeart/2005/8/layout/lProcess2"/>
    <dgm:cxn modelId="{251B26C1-DD10-445D-9749-473DB28A81C3}" srcId="{8FDBB52D-97D2-490D-80F5-5321EB1ED942}" destId="{E43696B3-1793-4475-9A5D-9FB07EED214A}" srcOrd="1" destOrd="0" parTransId="{D6B860D4-1990-4C33-849E-A327DA5D07AB}" sibTransId="{49C0F6C6-7079-4EF0-A576-B3A7A02C22F5}"/>
    <dgm:cxn modelId="{75B594C1-80E4-405D-BA1C-9E78EDF29E70}" type="presOf" srcId="{4B0CD84C-9437-41B8-942E-D04A03786956}" destId="{85AA89F1-9BF4-4AC9-85AD-83276B0E92E8}" srcOrd="0" destOrd="0" presId="urn:microsoft.com/office/officeart/2005/8/layout/lProcess2"/>
    <dgm:cxn modelId="{63F2BAC1-F5E0-4189-933E-284877B17F4A}" type="presOf" srcId="{AD8D5755-C924-4A3C-89DE-A562F14375C1}" destId="{1CAB02EC-5787-4428-B918-1A37176C0D9A}" srcOrd="0" destOrd="0" presId="urn:microsoft.com/office/officeart/2005/8/layout/lProcess2"/>
    <dgm:cxn modelId="{2731FFC1-D415-4DAE-9049-5F81BB25511D}" type="presOf" srcId="{521C5431-859D-4B7C-BD44-EE35DB962868}" destId="{2EE0F95C-EC21-483D-8145-467A92605797}" srcOrd="0" destOrd="0" presId="urn:microsoft.com/office/officeart/2005/8/layout/lProcess2"/>
    <dgm:cxn modelId="{165A79C6-DA14-468E-BAA7-D7BBFAD8B6D2}" type="presOf" srcId="{E43696B3-1793-4475-9A5D-9FB07EED214A}" destId="{29D8B256-B4A1-4BAE-B5B8-76ABC4AB0FAE}" srcOrd="1" destOrd="0" presId="urn:microsoft.com/office/officeart/2005/8/layout/lProcess2"/>
    <dgm:cxn modelId="{E08346C8-DD0F-48AD-A623-0215069E7F28}" type="presOf" srcId="{F7179534-ED86-4AD4-820D-751E99931608}" destId="{6560001B-0A3F-4DBE-BB68-53DA424A24AA}" srcOrd="0" destOrd="0" presId="urn:microsoft.com/office/officeart/2005/8/layout/lProcess2"/>
    <dgm:cxn modelId="{81167ECD-5851-483D-9DB2-2F26F835409D}" srcId="{AD8D5755-C924-4A3C-89DE-A562F14375C1}" destId="{6359EB46-3DC7-4CFD-89E7-F85217BA46EE}" srcOrd="0" destOrd="0" parTransId="{6413CA5C-BAAF-4C00-B460-8F23768D8012}" sibTransId="{2EBD22AB-CD74-4B16-B750-62B76E4E2D97}"/>
    <dgm:cxn modelId="{0869A3CD-1133-4DDD-BBFE-1B1E8E5ECA11}" type="presOf" srcId="{4DFF99D8-DBE8-4088-BAD5-D244672649E2}" destId="{2D94C6D3-1715-4918-A95D-48E256CDE4FD}" srcOrd="0" destOrd="0" presId="urn:microsoft.com/office/officeart/2005/8/layout/lProcess2"/>
    <dgm:cxn modelId="{E67F03D1-DF22-44EE-817D-01F202DA7819}" srcId="{8FDBB52D-97D2-490D-80F5-5321EB1ED942}" destId="{B5DBD80D-6AB6-47DD-8465-C6D76B2B8092}" srcOrd="3" destOrd="0" parTransId="{1A28397C-CBA3-4E1F-A038-55BDD7EF2817}" sibTransId="{99BA9512-F507-4251-BB1A-BC1A019603B6}"/>
    <dgm:cxn modelId="{611B32DD-BC5E-48C0-AA8A-41278EEE4FCC}" srcId="{B7CAAADD-78E4-4942-9141-E702FB98E05F}" destId="{4B0CD84C-9437-41B8-942E-D04A03786956}" srcOrd="0" destOrd="0" parTransId="{D2D6AA3E-A1E4-4C14-B4EC-F225863F43BB}" sibTransId="{C6D77497-3B71-4A97-B6AE-D5A86D5A4AE4}"/>
    <dgm:cxn modelId="{DA1467E0-CDBC-4387-86D1-0DE35B5AF6A0}" type="presOf" srcId="{8FDBB52D-97D2-490D-80F5-5321EB1ED942}" destId="{BB6AFBE6-D11A-4687-AD80-8D852A2CC6E6}" srcOrd="0" destOrd="0" presId="urn:microsoft.com/office/officeart/2005/8/layout/lProcess2"/>
    <dgm:cxn modelId="{CB31AEE0-5CBB-4EAE-9A90-23F0A5F04C27}" srcId="{B5DBD80D-6AB6-47DD-8465-C6D76B2B8092}" destId="{299556E4-E17F-4347-BE8C-D6B8E50BF41F}" srcOrd="1" destOrd="0" parTransId="{95212506-25EB-4712-8358-3CE56669DB9D}" sibTransId="{66904276-F0E7-4907-A4FA-2E754DDA50AA}"/>
    <dgm:cxn modelId="{64B947F5-F798-4E4F-A739-332FD3486BE4}" type="presOf" srcId="{66D826BE-8CA7-4058-9776-B72EFE2D797F}" destId="{8D7E9714-CA5C-42D1-AED3-DDECB572A90C}" srcOrd="0" destOrd="0" presId="urn:microsoft.com/office/officeart/2005/8/layout/lProcess2"/>
    <dgm:cxn modelId="{BC64AEF7-4305-46F6-9157-961CBDFCBD0B}" srcId="{8FDBB52D-97D2-490D-80F5-5321EB1ED942}" destId="{B7CAAADD-78E4-4942-9141-E702FB98E05F}" srcOrd="0" destOrd="0" parTransId="{F7986BD9-73C9-4425-82F2-8B210D89DC87}" sibTransId="{1FC2778C-97E9-451B-B1EB-93236810A52A}"/>
    <dgm:cxn modelId="{C566DFFC-15B4-4261-8C1A-4928820E865F}" type="presOf" srcId="{6359EB46-3DC7-4CFD-89E7-F85217BA46EE}" destId="{5B9D0E42-1B17-41B3-BAE4-B0B06959E822}" srcOrd="0" destOrd="0" presId="urn:microsoft.com/office/officeart/2005/8/layout/lProcess2"/>
    <dgm:cxn modelId="{FBF41570-DE45-4E79-A2EF-21EAAAED7C1E}" type="presParOf" srcId="{BB6AFBE6-D11A-4687-AD80-8D852A2CC6E6}" destId="{305938A2-C2ED-42B9-877A-B433EB11F3F1}" srcOrd="0" destOrd="0" presId="urn:microsoft.com/office/officeart/2005/8/layout/lProcess2"/>
    <dgm:cxn modelId="{E192AFEB-05D0-4148-A8EF-88762F959341}" type="presParOf" srcId="{305938A2-C2ED-42B9-877A-B433EB11F3F1}" destId="{131146BD-802E-4B7D-8D36-ED135EAF1046}" srcOrd="0" destOrd="0" presId="urn:microsoft.com/office/officeart/2005/8/layout/lProcess2"/>
    <dgm:cxn modelId="{F36D6596-2AE3-4C82-9F5F-CD794CDF3184}" type="presParOf" srcId="{305938A2-C2ED-42B9-877A-B433EB11F3F1}" destId="{B670E075-E675-424F-BEDC-F1EFC63CDB36}" srcOrd="1" destOrd="0" presId="urn:microsoft.com/office/officeart/2005/8/layout/lProcess2"/>
    <dgm:cxn modelId="{831698E9-06F9-4516-A7E1-49FDA9E2CF3D}" type="presParOf" srcId="{305938A2-C2ED-42B9-877A-B433EB11F3F1}" destId="{5ED80268-A328-4143-8523-946000052A4E}" srcOrd="2" destOrd="0" presId="urn:microsoft.com/office/officeart/2005/8/layout/lProcess2"/>
    <dgm:cxn modelId="{9640FCCA-F69D-46BC-96AA-5525DB193C5E}" type="presParOf" srcId="{5ED80268-A328-4143-8523-946000052A4E}" destId="{C2139BD7-BA13-4E52-A3A4-A517C486BCBE}" srcOrd="0" destOrd="0" presId="urn:microsoft.com/office/officeart/2005/8/layout/lProcess2"/>
    <dgm:cxn modelId="{21F052E9-0D57-481B-A5AF-F3A6F5EB2B18}" type="presParOf" srcId="{C2139BD7-BA13-4E52-A3A4-A517C486BCBE}" destId="{85AA89F1-9BF4-4AC9-85AD-83276B0E92E8}" srcOrd="0" destOrd="0" presId="urn:microsoft.com/office/officeart/2005/8/layout/lProcess2"/>
    <dgm:cxn modelId="{3990DC1B-E0E0-440F-897C-19142AA93AFD}" type="presParOf" srcId="{C2139BD7-BA13-4E52-A3A4-A517C486BCBE}" destId="{17C8A16D-2A47-47F1-BF0D-E65DEC33A34A}" srcOrd="1" destOrd="0" presId="urn:microsoft.com/office/officeart/2005/8/layout/lProcess2"/>
    <dgm:cxn modelId="{865D6837-6681-4913-93B6-F4E8B3E81BBB}" type="presParOf" srcId="{C2139BD7-BA13-4E52-A3A4-A517C486BCBE}" destId="{2EE0F95C-EC21-483D-8145-467A92605797}" srcOrd="2" destOrd="0" presId="urn:microsoft.com/office/officeart/2005/8/layout/lProcess2"/>
    <dgm:cxn modelId="{4D1747AC-8A39-4F09-977E-ADD74BD66678}" type="presParOf" srcId="{BB6AFBE6-D11A-4687-AD80-8D852A2CC6E6}" destId="{C814C9F1-4BD9-43FA-A9B5-0BC630E70151}" srcOrd="1" destOrd="0" presId="urn:microsoft.com/office/officeart/2005/8/layout/lProcess2"/>
    <dgm:cxn modelId="{782BF172-F901-42B2-9C39-59495B30E81F}" type="presParOf" srcId="{BB6AFBE6-D11A-4687-AD80-8D852A2CC6E6}" destId="{52559641-7B8F-4FA2-9384-84B125DC3F96}" srcOrd="2" destOrd="0" presId="urn:microsoft.com/office/officeart/2005/8/layout/lProcess2"/>
    <dgm:cxn modelId="{7B4E8C9D-A7C5-4CDE-B0B4-3977A9179ADD}" type="presParOf" srcId="{52559641-7B8F-4FA2-9384-84B125DC3F96}" destId="{9A17817F-E0AF-499A-9BF0-3B138C19D6C2}" srcOrd="0" destOrd="0" presId="urn:microsoft.com/office/officeart/2005/8/layout/lProcess2"/>
    <dgm:cxn modelId="{B954555B-B880-4DFE-ABB6-30DE05870FE0}" type="presParOf" srcId="{52559641-7B8F-4FA2-9384-84B125DC3F96}" destId="{29D8B256-B4A1-4BAE-B5B8-76ABC4AB0FAE}" srcOrd="1" destOrd="0" presId="urn:microsoft.com/office/officeart/2005/8/layout/lProcess2"/>
    <dgm:cxn modelId="{052A603A-A1AE-4580-BC96-4348A47F359D}" type="presParOf" srcId="{52559641-7B8F-4FA2-9384-84B125DC3F96}" destId="{1B19E74B-4CF7-44E8-BC64-7C27B3288D87}" srcOrd="2" destOrd="0" presId="urn:microsoft.com/office/officeart/2005/8/layout/lProcess2"/>
    <dgm:cxn modelId="{1EAE3958-A349-46C3-863A-C59F95DD79D4}" type="presParOf" srcId="{1B19E74B-4CF7-44E8-BC64-7C27B3288D87}" destId="{AE42D200-1445-46C0-8E53-A27A66CB9CF9}" srcOrd="0" destOrd="0" presId="urn:microsoft.com/office/officeart/2005/8/layout/lProcess2"/>
    <dgm:cxn modelId="{89962B3E-913F-4245-9874-0AB6C9930BC3}" type="presParOf" srcId="{AE42D200-1445-46C0-8E53-A27A66CB9CF9}" destId="{B45AA4A0-9B12-481C-B231-C1068D26F80E}" srcOrd="0" destOrd="0" presId="urn:microsoft.com/office/officeart/2005/8/layout/lProcess2"/>
    <dgm:cxn modelId="{AFAAF865-1B22-4AD0-B72A-D21F2E5610A0}" type="presParOf" srcId="{AE42D200-1445-46C0-8E53-A27A66CB9CF9}" destId="{3C634CAE-4035-41CF-BE5D-14521E28A126}" srcOrd="1" destOrd="0" presId="urn:microsoft.com/office/officeart/2005/8/layout/lProcess2"/>
    <dgm:cxn modelId="{0C957E4F-FDB6-4F6D-8CD2-8D6D279C72DB}" type="presParOf" srcId="{AE42D200-1445-46C0-8E53-A27A66CB9CF9}" destId="{3A36FE76-FEAC-407B-83F1-5CD8A9B0A027}" srcOrd="2" destOrd="0" presId="urn:microsoft.com/office/officeart/2005/8/layout/lProcess2"/>
    <dgm:cxn modelId="{22FE8BBD-18DD-4DF7-AAAD-C873CDA951A9}" type="presParOf" srcId="{AE42D200-1445-46C0-8E53-A27A66CB9CF9}" destId="{C7F36B5A-3505-4400-9523-C628AF9E6640}" srcOrd="3" destOrd="0" presId="urn:microsoft.com/office/officeart/2005/8/layout/lProcess2"/>
    <dgm:cxn modelId="{3A0CB6AA-7AB5-4FE7-846E-11AA5575D419}" type="presParOf" srcId="{AE42D200-1445-46C0-8E53-A27A66CB9CF9}" destId="{7197495D-28C9-4683-9E83-23191C7E6B91}" srcOrd="4" destOrd="0" presId="urn:microsoft.com/office/officeart/2005/8/layout/lProcess2"/>
    <dgm:cxn modelId="{141A493E-83C5-42A4-80D4-81BEA6D87B80}" type="presParOf" srcId="{AE42D200-1445-46C0-8E53-A27A66CB9CF9}" destId="{DDC70ABE-9001-447D-9B13-5AA57E2C5C78}" srcOrd="5" destOrd="0" presId="urn:microsoft.com/office/officeart/2005/8/layout/lProcess2"/>
    <dgm:cxn modelId="{BAE211C9-07FD-47CE-851F-5AB4848CE287}" type="presParOf" srcId="{AE42D200-1445-46C0-8E53-A27A66CB9CF9}" destId="{E96CC39C-FA4E-4E89-A8D6-83CDD11C5165}" srcOrd="6" destOrd="0" presId="urn:microsoft.com/office/officeart/2005/8/layout/lProcess2"/>
    <dgm:cxn modelId="{A0B6601A-6DC2-4BA1-AECC-1113EE27BB90}" type="presParOf" srcId="{AE42D200-1445-46C0-8E53-A27A66CB9CF9}" destId="{D0A0DCBA-E804-4E63-82E3-45367E2972B8}" srcOrd="7" destOrd="0" presId="urn:microsoft.com/office/officeart/2005/8/layout/lProcess2"/>
    <dgm:cxn modelId="{1CA1D2FA-EF16-48B7-A625-28A9BEECD5F4}" type="presParOf" srcId="{AE42D200-1445-46C0-8E53-A27A66CB9CF9}" destId="{7EF9C41F-156C-4127-925F-707AB69E8BE6}" srcOrd="8" destOrd="0" presId="urn:microsoft.com/office/officeart/2005/8/layout/lProcess2"/>
    <dgm:cxn modelId="{8F7815E3-F1BC-4C85-B7FB-7CC174BE485F}" type="presParOf" srcId="{AE42D200-1445-46C0-8E53-A27A66CB9CF9}" destId="{28908836-0084-4096-B9EE-491935A899DE}" srcOrd="9" destOrd="0" presId="urn:microsoft.com/office/officeart/2005/8/layout/lProcess2"/>
    <dgm:cxn modelId="{FC6D8BAC-413A-448A-B696-4F24545AF11A}" type="presParOf" srcId="{AE42D200-1445-46C0-8E53-A27A66CB9CF9}" destId="{2D94C6D3-1715-4918-A95D-48E256CDE4FD}" srcOrd="10" destOrd="0" presId="urn:microsoft.com/office/officeart/2005/8/layout/lProcess2"/>
    <dgm:cxn modelId="{F3D29116-2900-4D34-843D-5D63F93562E0}" type="presParOf" srcId="{BB6AFBE6-D11A-4687-AD80-8D852A2CC6E6}" destId="{5B45C7B5-BF58-465D-9AAD-E4472267FAEA}" srcOrd="3" destOrd="0" presId="urn:microsoft.com/office/officeart/2005/8/layout/lProcess2"/>
    <dgm:cxn modelId="{4CD783A7-4C22-4261-B032-E05A26598896}" type="presParOf" srcId="{BB6AFBE6-D11A-4687-AD80-8D852A2CC6E6}" destId="{87C0D71E-66A0-482E-81C1-2EF304F86C49}" srcOrd="4" destOrd="0" presId="urn:microsoft.com/office/officeart/2005/8/layout/lProcess2"/>
    <dgm:cxn modelId="{09F2F391-81B4-413F-AFF2-096C1425EE1A}" type="presParOf" srcId="{87C0D71E-66A0-482E-81C1-2EF304F86C49}" destId="{1CAB02EC-5787-4428-B918-1A37176C0D9A}" srcOrd="0" destOrd="0" presId="urn:microsoft.com/office/officeart/2005/8/layout/lProcess2"/>
    <dgm:cxn modelId="{C0100A4B-ACC0-4810-8E0C-780B258B2450}" type="presParOf" srcId="{87C0D71E-66A0-482E-81C1-2EF304F86C49}" destId="{0861878E-1C7E-472D-99CC-EB1D6CC4D54D}" srcOrd="1" destOrd="0" presId="urn:microsoft.com/office/officeart/2005/8/layout/lProcess2"/>
    <dgm:cxn modelId="{03A0C7FD-7F93-4575-AC94-982CCF287582}" type="presParOf" srcId="{87C0D71E-66A0-482E-81C1-2EF304F86C49}" destId="{0ACAF74C-7931-41AE-83F2-078F3B55B6DB}" srcOrd="2" destOrd="0" presId="urn:microsoft.com/office/officeart/2005/8/layout/lProcess2"/>
    <dgm:cxn modelId="{ABB7E605-3450-4D79-8894-8529806ED586}" type="presParOf" srcId="{0ACAF74C-7931-41AE-83F2-078F3B55B6DB}" destId="{C2A21B01-38E1-4FFE-BFD1-AC6B434EA5F9}" srcOrd="0" destOrd="0" presId="urn:microsoft.com/office/officeart/2005/8/layout/lProcess2"/>
    <dgm:cxn modelId="{FF4B8B29-0E35-4979-A536-8B613FBEAC34}" type="presParOf" srcId="{C2A21B01-38E1-4FFE-BFD1-AC6B434EA5F9}" destId="{5B9D0E42-1B17-41B3-BAE4-B0B06959E822}" srcOrd="0" destOrd="0" presId="urn:microsoft.com/office/officeart/2005/8/layout/lProcess2"/>
    <dgm:cxn modelId="{B64D2469-D3AA-4573-9F25-F36B4795D8BA}" type="presParOf" srcId="{C2A21B01-38E1-4FFE-BFD1-AC6B434EA5F9}" destId="{14DD3FC0-FA28-479B-9340-B48392BEFDCF}" srcOrd="1" destOrd="0" presId="urn:microsoft.com/office/officeart/2005/8/layout/lProcess2"/>
    <dgm:cxn modelId="{B3C31FB9-63C1-4CFF-A24E-F966FC0EF1DC}" type="presParOf" srcId="{C2A21B01-38E1-4FFE-BFD1-AC6B434EA5F9}" destId="{3FB048C8-D814-4B9A-AD2A-E54A29638F6B}" srcOrd="2" destOrd="0" presId="urn:microsoft.com/office/officeart/2005/8/layout/lProcess2"/>
    <dgm:cxn modelId="{C60EEA98-F36B-42F2-8E45-732AF9C21BA5}" type="presParOf" srcId="{BB6AFBE6-D11A-4687-AD80-8D852A2CC6E6}" destId="{425CB0BC-0FC3-4A65-A552-AE928C2DADB9}" srcOrd="5" destOrd="0" presId="urn:microsoft.com/office/officeart/2005/8/layout/lProcess2"/>
    <dgm:cxn modelId="{EC6B8A7C-62BB-4FDF-8C2B-E44E8E76BCCB}" type="presParOf" srcId="{BB6AFBE6-D11A-4687-AD80-8D852A2CC6E6}" destId="{1789E1AF-C038-4907-9791-4A3B16116D67}" srcOrd="6" destOrd="0" presId="urn:microsoft.com/office/officeart/2005/8/layout/lProcess2"/>
    <dgm:cxn modelId="{01F20D8D-D41A-4E9F-8FE2-52BF0E0556CD}" type="presParOf" srcId="{1789E1AF-C038-4907-9791-4A3B16116D67}" destId="{36BBF26D-FCA2-42E8-923B-890351DC3077}" srcOrd="0" destOrd="0" presId="urn:microsoft.com/office/officeart/2005/8/layout/lProcess2"/>
    <dgm:cxn modelId="{B723B4CC-D57C-4F8E-8CD3-9259C6127D54}" type="presParOf" srcId="{1789E1AF-C038-4907-9791-4A3B16116D67}" destId="{89B2206C-1D89-4CDE-BAF1-2210B5F43850}" srcOrd="1" destOrd="0" presId="urn:microsoft.com/office/officeart/2005/8/layout/lProcess2"/>
    <dgm:cxn modelId="{EEA3E68F-D33B-4477-B74A-CBB9A3B5E6AB}" type="presParOf" srcId="{1789E1AF-C038-4907-9791-4A3B16116D67}" destId="{B5D79CA2-7FC7-4ADB-970A-0CEB435D3E01}" srcOrd="2" destOrd="0" presId="urn:microsoft.com/office/officeart/2005/8/layout/lProcess2"/>
    <dgm:cxn modelId="{513375AC-E467-475F-AC70-6574E26679FB}" type="presParOf" srcId="{B5D79CA2-7FC7-4ADB-970A-0CEB435D3E01}" destId="{C441DB3C-818D-4DF1-AA7F-7FE1496F1941}" srcOrd="0" destOrd="0" presId="urn:microsoft.com/office/officeart/2005/8/layout/lProcess2"/>
    <dgm:cxn modelId="{B6FB7717-8E94-4798-876E-51ADEBDF1804}" type="presParOf" srcId="{C441DB3C-818D-4DF1-AA7F-7FE1496F1941}" destId="{6560001B-0A3F-4DBE-BB68-53DA424A24AA}" srcOrd="0" destOrd="0" presId="urn:microsoft.com/office/officeart/2005/8/layout/lProcess2"/>
    <dgm:cxn modelId="{952DF8F7-0F3F-42C4-9CB8-8BD94F0387DD}" type="presParOf" srcId="{C441DB3C-818D-4DF1-AA7F-7FE1496F1941}" destId="{B3B2FCF5-1488-45F0-820F-4B0529BA7A5E}" srcOrd="1" destOrd="0" presId="urn:microsoft.com/office/officeart/2005/8/layout/lProcess2"/>
    <dgm:cxn modelId="{C938DCF3-8369-4413-922D-4C9BBAB65DB0}" type="presParOf" srcId="{C441DB3C-818D-4DF1-AA7F-7FE1496F1941}" destId="{EF11A610-26FB-42CA-BB72-555F1AA81A90}" srcOrd="2" destOrd="0" presId="urn:microsoft.com/office/officeart/2005/8/layout/lProcess2"/>
    <dgm:cxn modelId="{F8FC0E9B-C14B-4ADF-86DC-B216DF0CAD64}" type="presParOf" srcId="{C441DB3C-818D-4DF1-AA7F-7FE1496F1941}" destId="{047AA17F-EF4A-4BF0-8152-CD3DC91A31F7}" srcOrd="3" destOrd="0" presId="urn:microsoft.com/office/officeart/2005/8/layout/lProcess2"/>
    <dgm:cxn modelId="{A8414AFB-DEE6-4B9E-80F9-82C115B1ABC7}" type="presParOf" srcId="{C441DB3C-818D-4DF1-AA7F-7FE1496F1941}" destId="{8D7E9714-CA5C-42D1-AED3-DDECB572A90C}" srcOrd="4" destOrd="0" presId="urn:microsoft.com/office/officeart/2005/8/layout/lProcess2"/>
    <dgm:cxn modelId="{7C2F4006-C818-4327-AF38-4ABCC7CB74D1}" type="presParOf" srcId="{C441DB3C-818D-4DF1-AA7F-7FE1496F1941}" destId="{384CB708-C495-45D5-8229-DD060EA748F7}" srcOrd="5" destOrd="0" presId="urn:microsoft.com/office/officeart/2005/8/layout/lProcess2"/>
    <dgm:cxn modelId="{E78D7254-A4C4-4EDA-B5B9-9213AB52A9B1}" type="presParOf" srcId="{C441DB3C-818D-4DF1-AA7F-7FE1496F1941}" destId="{0CC3BB53-51CE-471D-BD87-32698BB544C8}" srcOrd="6" destOrd="0" presId="urn:microsoft.com/office/officeart/2005/8/layout/lProcess2"/>
    <dgm:cxn modelId="{FA1A5F00-863E-4AEB-B091-017D3BEB5F71}" type="presParOf" srcId="{C441DB3C-818D-4DF1-AA7F-7FE1496F1941}" destId="{D8036171-9C8B-4C6B-B81D-24DC774546E7}" srcOrd="7" destOrd="0" presId="urn:microsoft.com/office/officeart/2005/8/layout/lProcess2"/>
    <dgm:cxn modelId="{16EE4C6C-B68A-4E2F-B573-452846D20B90}" type="presParOf" srcId="{C441DB3C-818D-4DF1-AA7F-7FE1496F1941}" destId="{0447A8BB-2B84-493C-9DD0-0350107FD20C}"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146BD-802E-4B7D-8D36-ED135EAF1046}">
      <dsp:nvSpPr>
        <dsp:cNvPr id="0" name=""/>
        <dsp:cNvSpPr/>
      </dsp:nvSpPr>
      <dsp:spPr>
        <a:xfrm>
          <a:off x="1844" y="128208"/>
          <a:ext cx="1810234" cy="4301309"/>
        </a:xfrm>
        <a:prstGeom prst="roundRect">
          <a:avLst>
            <a:gd name="adj" fmla="val 10000"/>
          </a:avLst>
        </a:prstGeom>
        <a:solidFill>
          <a:srgbClr val="FFD500"/>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FÖRSKOLA</a:t>
          </a:r>
        </a:p>
      </dsp:txBody>
      <dsp:txXfrm>
        <a:off x="1844" y="128208"/>
        <a:ext cx="1810234" cy="1290392"/>
      </dsp:txXfrm>
    </dsp:sp>
    <dsp:sp modelId="{85AA89F1-9BF4-4AC9-85AD-83276B0E92E8}">
      <dsp:nvSpPr>
        <dsp:cNvPr id="0" name=""/>
        <dsp:cNvSpPr/>
      </dsp:nvSpPr>
      <dsp:spPr>
        <a:xfrm>
          <a:off x="197103" y="1390294"/>
          <a:ext cx="1448187" cy="41235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Förskola</a:t>
          </a:r>
        </a:p>
      </dsp:txBody>
      <dsp:txXfrm>
        <a:off x="209180" y="1402371"/>
        <a:ext cx="1424033" cy="388199"/>
      </dsp:txXfrm>
    </dsp:sp>
    <dsp:sp modelId="{2EE0F95C-EC21-483D-8145-467A92605797}">
      <dsp:nvSpPr>
        <dsp:cNvPr id="0" name=""/>
        <dsp:cNvSpPr/>
      </dsp:nvSpPr>
      <dsp:spPr>
        <a:xfrm>
          <a:off x="211325" y="1883069"/>
          <a:ext cx="1448187" cy="39579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Annan pedagogisk verksamhet</a:t>
          </a:r>
        </a:p>
      </dsp:txBody>
      <dsp:txXfrm>
        <a:off x="222917" y="1894661"/>
        <a:ext cx="1425003" cy="372609"/>
      </dsp:txXfrm>
    </dsp:sp>
    <dsp:sp modelId="{9A17817F-E0AF-499A-9BF0-3B138C19D6C2}">
      <dsp:nvSpPr>
        <dsp:cNvPr id="0" name=""/>
        <dsp:cNvSpPr/>
      </dsp:nvSpPr>
      <dsp:spPr>
        <a:xfrm>
          <a:off x="1947846" y="145778"/>
          <a:ext cx="1810234" cy="4266169"/>
        </a:xfrm>
        <a:prstGeom prst="roundRect">
          <a:avLst>
            <a:gd name="adj" fmla="val 10000"/>
          </a:avLst>
        </a:prstGeom>
        <a:solidFill>
          <a:srgbClr val="00AE40"/>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OBLIGATORISKA SKOLFORMER</a:t>
          </a:r>
        </a:p>
      </dsp:txBody>
      <dsp:txXfrm>
        <a:off x="1947846" y="145778"/>
        <a:ext cx="1810234" cy="1279850"/>
      </dsp:txXfrm>
    </dsp:sp>
    <dsp:sp modelId="{B45AA4A0-9B12-481C-B231-C1068D26F80E}">
      <dsp:nvSpPr>
        <dsp:cNvPr id="0" name=""/>
        <dsp:cNvSpPr/>
      </dsp:nvSpPr>
      <dsp:spPr>
        <a:xfrm>
          <a:off x="2128870" y="1367540"/>
          <a:ext cx="1448187" cy="43757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Förskoleklass</a:t>
          </a:r>
        </a:p>
      </dsp:txBody>
      <dsp:txXfrm>
        <a:off x="2141686" y="1380356"/>
        <a:ext cx="1422555" cy="411947"/>
      </dsp:txXfrm>
    </dsp:sp>
    <dsp:sp modelId="{3A36FE76-FEAC-407B-83F1-5CD8A9B0A027}">
      <dsp:nvSpPr>
        <dsp:cNvPr id="0" name=""/>
        <dsp:cNvSpPr/>
      </dsp:nvSpPr>
      <dsp:spPr>
        <a:xfrm>
          <a:off x="2128870" y="1872440"/>
          <a:ext cx="1448187" cy="43757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Grundskola</a:t>
          </a:r>
        </a:p>
      </dsp:txBody>
      <dsp:txXfrm>
        <a:off x="2141686" y="1885256"/>
        <a:ext cx="1422555" cy="411947"/>
      </dsp:txXfrm>
    </dsp:sp>
    <dsp:sp modelId="{7197495D-28C9-4683-9E83-23191C7E6B91}">
      <dsp:nvSpPr>
        <dsp:cNvPr id="0" name=""/>
        <dsp:cNvSpPr/>
      </dsp:nvSpPr>
      <dsp:spPr>
        <a:xfrm>
          <a:off x="2128870" y="2377339"/>
          <a:ext cx="1448187" cy="43757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Grundsärskola</a:t>
          </a:r>
        </a:p>
      </dsp:txBody>
      <dsp:txXfrm>
        <a:off x="2141686" y="2390155"/>
        <a:ext cx="1422555" cy="411947"/>
      </dsp:txXfrm>
    </dsp:sp>
    <dsp:sp modelId="{E96CC39C-FA4E-4E89-A8D6-83CDD11C5165}">
      <dsp:nvSpPr>
        <dsp:cNvPr id="0" name=""/>
        <dsp:cNvSpPr/>
      </dsp:nvSpPr>
      <dsp:spPr>
        <a:xfrm>
          <a:off x="2128870" y="2882239"/>
          <a:ext cx="1448187" cy="43757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Sameskola</a:t>
          </a:r>
        </a:p>
      </dsp:txBody>
      <dsp:txXfrm>
        <a:off x="2141686" y="2895055"/>
        <a:ext cx="1422555" cy="411947"/>
      </dsp:txXfrm>
    </dsp:sp>
    <dsp:sp modelId="{7EF9C41F-156C-4127-925F-707AB69E8BE6}">
      <dsp:nvSpPr>
        <dsp:cNvPr id="0" name=""/>
        <dsp:cNvSpPr/>
      </dsp:nvSpPr>
      <dsp:spPr>
        <a:xfrm>
          <a:off x="2128870" y="3387138"/>
          <a:ext cx="1448187" cy="43757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Specialskola</a:t>
          </a:r>
        </a:p>
      </dsp:txBody>
      <dsp:txXfrm>
        <a:off x="2141686" y="3399954"/>
        <a:ext cx="1422555" cy="411947"/>
      </dsp:txXfrm>
    </dsp:sp>
    <dsp:sp modelId="{2D94C6D3-1715-4918-A95D-48E256CDE4FD}">
      <dsp:nvSpPr>
        <dsp:cNvPr id="0" name=""/>
        <dsp:cNvSpPr/>
      </dsp:nvSpPr>
      <dsp:spPr>
        <a:xfrm>
          <a:off x="2128870" y="3892038"/>
          <a:ext cx="1448187" cy="437579"/>
        </a:xfrm>
        <a:prstGeom prst="roundRect">
          <a:avLst>
            <a:gd name="adj" fmla="val 10000"/>
          </a:avLst>
        </a:prstGeom>
        <a:solidFill>
          <a:srgbClr val="00AE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Fritidshem</a:t>
          </a:r>
        </a:p>
      </dsp:txBody>
      <dsp:txXfrm>
        <a:off x="2141686" y="3904854"/>
        <a:ext cx="1422555" cy="411947"/>
      </dsp:txXfrm>
    </dsp:sp>
    <dsp:sp modelId="{1CAB02EC-5787-4428-B918-1A37176C0D9A}">
      <dsp:nvSpPr>
        <dsp:cNvPr id="0" name=""/>
        <dsp:cNvSpPr/>
      </dsp:nvSpPr>
      <dsp:spPr>
        <a:xfrm>
          <a:off x="3893848" y="154575"/>
          <a:ext cx="1810234" cy="4248576"/>
        </a:xfrm>
        <a:prstGeom prst="roundRect">
          <a:avLst>
            <a:gd name="adj" fmla="val 10000"/>
          </a:avLst>
        </a:prstGeom>
        <a:solidFill>
          <a:srgbClr val="F9423A"/>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GYMNASIESKOLA</a:t>
          </a:r>
        </a:p>
      </dsp:txBody>
      <dsp:txXfrm>
        <a:off x="3893848" y="154575"/>
        <a:ext cx="1810234" cy="1274572"/>
      </dsp:txXfrm>
    </dsp:sp>
    <dsp:sp modelId="{5B9D0E42-1B17-41B3-BAE4-B0B06959E822}">
      <dsp:nvSpPr>
        <dsp:cNvPr id="0" name=""/>
        <dsp:cNvSpPr/>
      </dsp:nvSpPr>
      <dsp:spPr>
        <a:xfrm>
          <a:off x="4096218" y="1365291"/>
          <a:ext cx="1448187" cy="470211"/>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Gymnasieskola</a:t>
          </a:r>
        </a:p>
      </dsp:txBody>
      <dsp:txXfrm>
        <a:off x="4109990" y="1379063"/>
        <a:ext cx="1420643" cy="442667"/>
      </dsp:txXfrm>
    </dsp:sp>
    <dsp:sp modelId="{3FB048C8-D814-4B9A-AD2A-E54A29638F6B}">
      <dsp:nvSpPr>
        <dsp:cNvPr id="0" name=""/>
        <dsp:cNvSpPr/>
      </dsp:nvSpPr>
      <dsp:spPr>
        <a:xfrm>
          <a:off x="4103343" y="1890920"/>
          <a:ext cx="1448187" cy="38794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Gymnasiesärskola</a:t>
          </a:r>
        </a:p>
      </dsp:txBody>
      <dsp:txXfrm>
        <a:off x="4114705" y="1902282"/>
        <a:ext cx="1425463" cy="365218"/>
      </dsp:txXfrm>
    </dsp:sp>
    <dsp:sp modelId="{36BBF26D-FCA2-42E8-923B-890351DC3077}">
      <dsp:nvSpPr>
        <dsp:cNvPr id="0" name=""/>
        <dsp:cNvSpPr/>
      </dsp:nvSpPr>
      <dsp:spPr>
        <a:xfrm>
          <a:off x="5839850" y="145778"/>
          <a:ext cx="1810234" cy="4266169"/>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UTBILDNING FÖR VUXNA</a:t>
          </a:r>
        </a:p>
      </dsp:txBody>
      <dsp:txXfrm>
        <a:off x="5839850" y="145778"/>
        <a:ext cx="1810234" cy="1279850"/>
      </dsp:txXfrm>
    </dsp:sp>
    <dsp:sp modelId="{6560001B-0A3F-4DBE-BB68-53DA424A24AA}">
      <dsp:nvSpPr>
        <dsp:cNvPr id="0" name=""/>
        <dsp:cNvSpPr/>
      </dsp:nvSpPr>
      <dsp:spPr>
        <a:xfrm>
          <a:off x="6020874" y="1368039"/>
          <a:ext cx="1448187" cy="50025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Universitet</a:t>
          </a:r>
        </a:p>
        <a:p>
          <a:pPr marL="0" lvl="0" indent="0" algn="ctr" defTabSz="533400">
            <a:lnSpc>
              <a:spcPct val="90000"/>
            </a:lnSpc>
            <a:spcBef>
              <a:spcPct val="0"/>
            </a:spcBef>
            <a:spcAft>
              <a:spcPct val="35000"/>
            </a:spcAft>
            <a:buNone/>
          </a:pPr>
          <a:r>
            <a:rPr lang="sv-SE" sz="1200" kern="1200" dirty="0">
              <a:solidFill>
                <a:schemeClr val="tx1"/>
              </a:solidFill>
            </a:rPr>
            <a:t>högskola</a:t>
          </a:r>
        </a:p>
      </dsp:txBody>
      <dsp:txXfrm>
        <a:off x="6035526" y="1382691"/>
        <a:ext cx="1418883" cy="470949"/>
      </dsp:txXfrm>
    </dsp:sp>
    <dsp:sp modelId="{EF11A610-26FB-42CA-BB72-555F1AA81A90}">
      <dsp:nvSpPr>
        <dsp:cNvPr id="0" name=""/>
        <dsp:cNvSpPr/>
      </dsp:nvSpPr>
      <dsp:spPr>
        <a:xfrm>
          <a:off x="6020874" y="1970774"/>
          <a:ext cx="1448187" cy="50776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Yrkeshögskola</a:t>
          </a:r>
        </a:p>
      </dsp:txBody>
      <dsp:txXfrm>
        <a:off x="6035746" y="1985646"/>
        <a:ext cx="1418443" cy="478023"/>
      </dsp:txXfrm>
    </dsp:sp>
    <dsp:sp modelId="{8D7E9714-CA5C-42D1-AED3-DDECB572A90C}">
      <dsp:nvSpPr>
        <dsp:cNvPr id="0" name=""/>
        <dsp:cNvSpPr/>
      </dsp:nvSpPr>
      <dsp:spPr>
        <a:xfrm>
          <a:off x="6020874" y="2581023"/>
          <a:ext cx="1448187" cy="49788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Konst- och kulturutbildning</a:t>
          </a:r>
        </a:p>
      </dsp:txBody>
      <dsp:txXfrm>
        <a:off x="6035457" y="2595606"/>
        <a:ext cx="1419021" cy="468722"/>
      </dsp:txXfrm>
    </dsp:sp>
    <dsp:sp modelId="{0CC3BB53-51CE-471D-BD87-32698BB544C8}">
      <dsp:nvSpPr>
        <dsp:cNvPr id="0" name=""/>
        <dsp:cNvSpPr/>
      </dsp:nvSpPr>
      <dsp:spPr>
        <a:xfrm>
          <a:off x="6020874" y="3181393"/>
          <a:ext cx="1448187" cy="54603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Komvux inklusive särvux</a:t>
          </a:r>
        </a:p>
      </dsp:txBody>
      <dsp:txXfrm>
        <a:off x="6036867" y="3197386"/>
        <a:ext cx="1416201" cy="514050"/>
      </dsp:txXfrm>
    </dsp:sp>
    <dsp:sp modelId="{0447A8BB-2B84-493C-9DD0-0350107FD20C}">
      <dsp:nvSpPr>
        <dsp:cNvPr id="0" name=""/>
        <dsp:cNvSpPr/>
      </dsp:nvSpPr>
      <dsp:spPr>
        <a:xfrm>
          <a:off x="6020874" y="3829912"/>
          <a:ext cx="1448187" cy="49920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v-SE" sz="1200" kern="1200" dirty="0">
              <a:solidFill>
                <a:schemeClr val="tx1"/>
              </a:solidFill>
            </a:rPr>
            <a:t>Folkhögskola</a:t>
          </a:r>
        </a:p>
      </dsp:txBody>
      <dsp:txXfrm>
        <a:off x="6035495" y="3844533"/>
        <a:ext cx="1418945" cy="4699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C94D7-BBD8-4979-B2BE-2DD4D3CEE3E4}" type="datetimeFigureOut">
              <a:rPr lang="sv-SE" smtClean="0"/>
              <a:t>2023-02-14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B3536-21BE-4370-8D85-0DD047392740}" type="slidenum">
              <a:rPr lang="sv-SE" smtClean="0"/>
              <a:t>‹#›</a:t>
            </a:fld>
            <a:endParaRPr lang="sv-SE"/>
          </a:p>
        </p:txBody>
      </p:sp>
    </p:spTree>
    <p:extLst>
      <p:ext uri="{BB962C8B-B14F-4D97-AF65-F5344CB8AC3E}">
        <p14:creationId xmlns:p14="http://schemas.microsoft.com/office/powerpoint/2010/main" val="202173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Sameskolan är en skolform likvärdig med grundskolans årskurs 1-6, därefter går eleverna vidare till grundskolan. Sameskolan ansvarar för att varje elev är funktionellt tvåspråkig. Sameskolan har ett viktigt uppdrag i att förmedla det samiska samhällets och urfolket samernas normer, värdegrund, traditioner och kulturarv till eleverna samt lära dem läsa, tala och skriva samiska. </a:t>
            </a:r>
          </a:p>
          <a:p>
            <a:r>
              <a:rPr lang="sv-SE" dirty="0"/>
              <a:t>Sameskolorna finns i Gällivare, Jokkmokk, Karesuando, Kiruna och Tärnaby</a:t>
            </a:r>
          </a:p>
          <a:p>
            <a:r>
              <a:rPr lang="sv-SE" dirty="0"/>
              <a:t>Sameskolstyrelsen är en statlig myndighet som är huvudman för de fem sameskolorna</a:t>
            </a:r>
          </a:p>
          <a:p>
            <a:endParaRPr lang="sv-SE" dirty="0"/>
          </a:p>
          <a:p>
            <a:r>
              <a:rPr lang="sv-SE" dirty="0"/>
              <a:t>Specialskolan är till för elever som behöver en annan skolform åk 1-10. Undervisningen motsvarar i stort den utbildning som ges i grundskolan. Huvudman är specialpedagogiska skolmyndigheten SPSM</a:t>
            </a:r>
          </a:p>
          <a:p>
            <a:pPr marL="171450" indent="-171450">
              <a:buFontTx/>
              <a:buChar char="-"/>
            </a:pPr>
            <a:r>
              <a:rPr lang="sv-SE" dirty="0"/>
              <a:t>5 regionala skolor för elever som är döva eller har hörselnedsättning</a:t>
            </a:r>
          </a:p>
          <a:p>
            <a:pPr marL="171450" indent="-171450">
              <a:buFontTx/>
              <a:buChar char="-"/>
            </a:pPr>
            <a:r>
              <a:rPr lang="sv-SE" dirty="0"/>
              <a:t>3 nationella skolor för elever med grav språkstörning</a:t>
            </a:r>
          </a:p>
          <a:p>
            <a:pPr marL="171450" indent="-171450">
              <a:buFontTx/>
              <a:buChar char="-"/>
            </a:pPr>
            <a:r>
              <a:rPr lang="sv-SE" dirty="0"/>
              <a:t>1 nationell skola för elever med synnedsättning och ytterligare funktionsnedsättning</a:t>
            </a:r>
          </a:p>
          <a:p>
            <a:pPr marL="171450" indent="-171450">
              <a:buFontTx/>
              <a:buChar char="-"/>
            </a:pPr>
            <a:r>
              <a:rPr lang="sv-SE" dirty="0"/>
              <a:t>1 nationell skola för elever som är döva eller har hörselnedsättning i kombination med intellektuell funktionsnedsättning samt elever med medfödd dövblindhet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80192B-B213-41F8-89E6-39339E2F9D3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05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reglementet så ansvarar utbildningsnämnden, inom sitt verksamhetsområde, för och leder arbetet som utförs av utbildningsförvaltningen. Förvaltningen leds av en förvaltningschef som inför nämnden är ansvarig för verksamheten. </a:t>
            </a:r>
          </a:p>
          <a:p>
            <a:endParaRPr lang="sv-SE" dirty="0"/>
          </a:p>
          <a:p>
            <a:r>
              <a:rPr lang="sv-SE" dirty="0"/>
              <a:t>Nämnden har personalansvar inom sitt ansvarsområde med undantag för förvaltningschef. Förvaltningschefen är anställd av kommunstyrelsen och underställd kommunchefen.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80192B-B213-41F8-89E6-39339E2F9D3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52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600"/>
              </a:spcBef>
              <a:spcAft>
                <a:spcPts val="6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Förskola, fritidshem, skola och vuxenutbildning styrs av staten genom lagstiftning och regleringar. Huvudmannen har också ansvar och mandat att styra genom att staten i olika styrdokument ger uppdrag till huvudmannen. Det är denna dubbla styrstruktur som ligger till grund för begreppet den dubbla styrningen av skolväsendet.</a:t>
            </a:r>
          </a:p>
          <a:p>
            <a:pPr>
              <a:spcBef>
                <a:spcPts val="600"/>
              </a:spcBef>
              <a:spcAft>
                <a:spcPts val="600"/>
              </a:spcAft>
            </a:pPr>
            <a:endParaRPr lang="sv-SE" sz="12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Den dubbla styrningen av skolväsendet innebär också att staten inte bara ger direkta styruppdrag till huvudmän, utan även till enskilda tjänstemän inom en huvudmannaorganisation. De uppdrag och ansvar staten ger till rektor för förskolan, skolan eller vuxenutbildningen genom skollag och läroplan ligger på rektorn och ingen annan. </a:t>
            </a:r>
          </a:p>
          <a:p>
            <a:pPr>
              <a:spcBef>
                <a:spcPts val="600"/>
              </a:spcBef>
              <a:spcAft>
                <a:spcPts val="600"/>
              </a:spcAft>
            </a:pPr>
            <a:endParaRPr lang="sv-SE" sz="12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Det finns sedan 2019 en skrivning i skollagen om att varje huvudman ska utse en skolchef som ska biträda huvudmannen med att se till att de föreskrifter som gäller för utbildningen följs i huvudmannens verksamhet inom skolväsendet (SFS 2018:608, 2 kap. 8 a.).</a:t>
            </a:r>
          </a:p>
          <a:p>
            <a:endParaRPr lang="sv-SE" dirty="0"/>
          </a:p>
        </p:txBody>
      </p:sp>
      <p:sp>
        <p:nvSpPr>
          <p:cNvPr id="4" name="Platshållare för bildnummer 3"/>
          <p:cNvSpPr>
            <a:spLocks noGrp="1"/>
          </p:cNvSpPr>
          <p:nvPr>
            <p:ph type="sldNum" sz="quarter" idx="5"/>
          </p:nvPr>
        </p:nvSpPr>
        <p:spPr/>
        <p:txBody>
          <a:bodyPr/>
          <a:lstStyle/>
          <a:p>
            <a:fld id="{D44B3536-21BE-4370-8D85-0DD047392740}" type="slidenum">
              <a:rPr lang="sv-SE" smtClean="0"/>
              <a:t>5</a:t>
            </a:fld>
            <a:endParaRPr lang="sv-SE"/>
          </a:p>
        </p:txBody>
      </p:sp>
    </p:spTree>
    <p:extLst>
      <p:ext uri="{BB962C8B-B14F-4D97-AF65-F5344CB8AC3E}">
        <p14:creationId xmlns:p14="http://schemas.microsoft.com/office/powerpoint/2010/main" val="47235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8319" y="527776"/>
            <a:ext cx="9144000" cy="923337"/>
          </a:xfrm>
        </p:spPr>
        <p:txBody>
          <a:bodyPr anchor="b">
            <a:normAutofit/>
          </a:bodyPr>
          <a:lstStyle>
            <a:lvl1pPr algn="l">
              <a:defRPr sz="4800"/>
            </a:lvl1pPr>
          </a:lstStyle>
          <a:p>
            <a:r>
              <a:rPr lang="sv-SE" dirty="0"/>
              <a:t>Rubrik</a:t>
            </a:r>
          </a:p>
        </p:txBody>
      </p:sp>
      <p:sp>
        <p:nvSpPr>
          <p:cNvPr id="3" name="Underrubrik 2"/>
          <p:cNvSpPr>
            <a:spLocks noGrp="1"/>
          </p:cNvSpPr>
          <p:nvPr>
            <p:ph type="subTitle" idx="1"/>
          </p:nvPr>
        </p:nvSpPr>
        <p:spPr>
          <a:xfrm>
            <a:off x="1496785" y="1562431"/>
            <a:ext cx="9144000" cy="2998766"/>
          </a:xfrm>
          <a:prstGeom prst="rect">
            <a:avLst/>
          </a:prstGeom>
        </p:spPr>
        <p:txBody>
          <a:bodyPr/>
          <a:lstStyle>
            <a:lvl1pPr marL="0" indent="0" algn="l">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256284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77395" y="545800"/>
            <a:ext cx="3639911" cy="901338"/>
          </a:xfrm>
        </p:spPr>
        <p:txBody>
          <a:bodyPr anchor="b"/>
          <a:lstStyle>
            <a:lvl1pPr>
              <a:defRPr sz="4800"/>
            </a:lvl1pPr>
          </a:lstStyle>
          <a:p>
            <a:r>
              <a:rPr lang="sv-SE" dirty="0"/>
              <a:t>Rubrik</a:t>
            </a:r>
          </a:p>
        </p:txBody>
      </p:sp>
      <p:sp>
        <p:nvSpPr>
          <p:cNvPr id="3" name="Platshållare för innehåll 2"/>
          <p:cNvSpPr>
            <a:spLocks noGrp="1"/>
          </p:cNvSpPr>
          <p:nvPr>
            <p:ph idx="1"/>
          </p:nvPr>
        </p:nvSpPr>
        <p:spPr>
          <a:xfrm>
            <a:off x="5373688" y="545799"/>
            <a:ext cx="6172200" cy="388211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1477394" y="1536700"/>
            <a:ext cx="3639911" cy="2891217"/>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335060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108" y="525435"/>
            <a:ext cx="9702801" cy="925678"/>
          </a:xfrm>
        </p:spPr>
        <p:txBody>
          <a:bodyPr anchor="b">
            <a:normAutofit/>
          </a:bodyPr>
          <a:lstStyle>
            <a:lvl1pPr>
              <a:defRPr sz="4800"/>
            </a:lvl1pPr>
          </a:lstStyle>
          <a:p>
            <a:r>
              <a:rPr lang="sv-SE" dirty="0"/>
              <a:t>Rubrik</a:t>
            </a:r>
          </a:p>
        </p:txBody>
      </p:sp>
      <p:sp>
        <p:nvSpPr>
          <p:cNvPr id="3" name="Platshållare för text 2"/>
          <p:cNvSpPr>
            <a:spLocks noGrp="1"/>
          </p:cNvSpPr>
          <p:nvPr>
            <p:ph type="body" idx="1"/>
          </p:nvPr>
        </p:nvSpPr>
        <p:spPr>
          <a:xfrm>
            <a:off x="1499806" y="1562431"/>
            <a:ext cx="9702801" cy="3464957"/>
          </a:xfrm>
          <a:prstGeom prst="rect">
            <a:avLst/>
          </a:prstGeom>
        </p:spPr>
        <p:txBody>
          <a:bodyPr/>
          <a:lstStyle>
            <a:lvl1pPr marL="0" indent="0">
              <a:buNone/>
              <a:defRPr sz="2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366686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6333" y="655200"/>
            <a:ext cx="9531506" cy="847167"/>
          </a:xfrm>
        </p:spPr>
        <p:txBody>
          <a:bodyPr/>
          <a:lstStyle>
            <a:lvl1pPr>
              <a:defRPr sz="4800"/>
            </a:lvl1pPr>
          </a:lstStyle>
          <a:p>
            <a:r>
              <a:rPr lang="sv-SE" dirty="0"/>
              <a:t>Rubrik</a:t>
            </a:r>
          </a:p>
        </p:txBody>
      </p:sp>
      <p:sp>
        <p:nvSpPr>
          <p:cNvPr id="3" name="Platshållare för innehåll 2"/>
          <p:cNvSpPr>
            <a:spLocks noGrp="1"/>
          </p:cNvSpPr>
          <p:nvPr>
            <p:ph sz="half" idx="1"/>
          </p:nvPr>
        </p:nvSpPr>
        <p:spPr>
          <a:xfrm>
            <a:off x="1497766" y="1627200"/>
            <a:ext cx="4633686" cy="3008301"/>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79618" y="1627200"/>
            <a:ext cx="4745421" cy="3008301"/>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397228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738" y="586242"/>
            <a:ext cx="9495220" cy="980165"/>
          </a:xfrm>
        </p:spPr>
        <p:txBody>
          <a:bodyPr>
            <a:normAutofit/>
          </a:bodyPr>
          <a:lstStyle>
            <a:lvl1pPr>
              <a:defRPr sz="4800"/>
            </a:lvl1pPr>
          </a:lstStyle>
          <a:p>
            <a:r>
              <a:rPr lang="sv-SE" dirty="0"/>
              <a:t>Rubrik</a:t>
            </a:r>
          </a:p>
        </p:txBody>
      </p:sp>
      <p:sp>
        <p:nvSpPr>
          <p:cNvPr id="3" name="Platshållare för sidfot 2"/>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20477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4687" y="552674"/>
            <a:ext cx="9144000" cy="898439"/>
          </a:xfrm>
        </p:spPr>
        <p:txBody>
          <a:bodyPr anchor="b">
            <a:noAutofit/>
          </a:bodyPr>
          <a:lstStyle>
            <a:lvl1pPr algn="ctr">
              <a:defRPr sz="4800"/>
            </a:lvl1pPr>
          </a:lstStyle>
          <a:p>
            <a:r>
              <a:rPr lang="sv-SE" dirty="0"/>
              <a:t>Rubrik</a:t>
            </a:r>
          </a:p>
        </p:txBody>
      </p:sp>
      <p:sp>
        <p:nvSpPr>
          <p:cNvPr id="3" name="Underrubrik 2"/>
          <p:cNvSpPr>
            <a:spLocks noGrp="1"/>
          </p:cNvSpPr>
          <p:nvPr>
            <p:ph type="subTitle" idx="1"/>
          </p:nvPr>
        </p:nvSpPr>
        <p:spPr>
          <a:xfrm>
            <a:off x="1488920" y="1641420"/>
            <a:ext cx="9144000" cy="2746829"/>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00951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279" y="570953"/>
            <a:ext cx="9605142" cy="1009345"/>
          </a:xfrm>
        </p:spPr>
        <p:txBody>
          <a:bodyPr>
            <a:normAutofit/>
          </a:bodyPr>
          <a:lstStyle>
            <a:lvl1pPr>
              <a:defRPr sz="4800"/>
            </a:lvl1pPr>
          </a:lstStyle>
          <a:p>
            <a:r>
              <a:rPr lang="sv-SE" dirty="0"/>
              <a:t>Rubrik</a:t>
            </a:r>
          </a:p>
        </p:txBody>
      </p:sp>
      <p:sp>
        <p:nvSpPr>
          <p:cNvPr id="3" name="Platshållare för innehåll 2"/>
          <p:cNvSpPr>
            <a:spLocks noGrp="1"/>
          </p:cNvSpPr>
          <p:nvPr>
            <p:ph idx="1"/>
          </p:nvPr>
        </p:nvSpPr>
        <p:spPr>
          <a:xfrm>
            <a:off x="1490279" y="1712370"/>
            <a:ext cx="9605142" cy="3463471"/>
          </a:xfrm>
          <a:prstGeom prst="rect">
            <a:avLst/>
          </a:prstGeo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189329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8320" y="570138"/>
            <a:ext cx="10065658" cy="1011918"/>
          </a:xfrm>
        </p:spPr>
        <p:txBody>
          <a:bodyPr/>
          <a:lstStyle>
            <a:lvl1pPr>
              <a:defRPr sz="4800"/>
            </a:lvl1pPr>
          </a:lstStyle>
          <a:p>
            <a:r>
              <a:rPr lang="sv-SE" dirty="0"/>
              <a:t>Rubrik</a:t>
            </a:r>
          </a:p>
        </p:txBody>
      </p:sp>
      <p:sp>
        <p:nvSpPr>
          <p:cNvPr id="3" name="Platshållare för text 2"/>
          <p:cNvSpPr>
            <a:spLocks noGrp="1"/>
          </p:cNvSpPr>
          <p:nvPr>
            <p:ph type="body" idx="1"/>
          </p:nvPr>
        </p:nvSpPr>
        <p:spPr>
          <a:xfrm>
            <a:off x="1496786" y="1691604"/>
            <a:ext cx="4974770"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496786" y="2434639"/>
            <a:ext cx="4974771" cy="31337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613070" y="1691603"/>
            <a:ext cx="4949373"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613070" y="2434638"/>
            <a:ext cx="4949373" cy="31337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372402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26905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860" y="716643"/>
            <a:ext cx="9605142" cy="718457"/>
          </a:xfrm>
        </p:spPr>
        <p:txBody>
          <a:bodyPr/>
          <a:lstStyle>
            <a:lvl1pPr>
              <a:defRPr sz="4800"/>
            </a:lvl1pPr>
          </a:lstStyle>
          <a:p>
            <a:r>
              <a:rPr lang="sv-SE" dirty="0"/>
              <a:t>Rubrik</a:t>
            </a:r>
          </a:p>
        </p:txBody>
      </p:sp>
      <p:sp>
        <p:nvSpPr>
          <p:cNvPr id="4" name="Platshållare för sidfot 3"/>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428748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93158" y="540657"/>
            <a:ext cx="9495220" cy="1110342"/>
          </a:xfrm>
          <a:prstGeom prst="rect">
            <a:avLst/>
          </a:prstGeom>
        </p:spPr>
        <p:txBody>
          <a:bodyPr vert="horz" lIns="91440" tIns="45720" rIns="91440" bIns="45720" rtlCol="0" anchor="ctr">
            <a:normAutofit/>
          </a:bodyPr>
          <a:lstStyle/>
          <a:p>
            <a:r>
              <a:rPr lang="sv-SE" dirty="0"/>
              <a:t>RUBRIK</a:t>
            </a:r>
          </a:p>
        </p:txBody>
      </p:sp>
      <p:sp>
        <p:nvSpPr>
          <p:cNvPr id="3" name="Platshållare för sidfot 2"/>
          <p:cNvSpPr>
            <a:spLocks noGrp="1"/>
          </p:cNvSpPr>
          <p:nvPr>
            <p:ph type="ftr" sz="quarter" idx="3"/>
          </p:nvPr>
        </p:nvSpPr>
        <p:spPr>
          <a:xfrm>
            <a:off x="9484157" y="6428734"/>
            <a:ext cx="2613875" cy="365125"/>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r>
              <a:rPr lang="sv-SE" dirty="0"/>
              <a:t>Presentationsnamn</a:t>
            </a:r>
          </a:p>
        </p:txBody>
      </p:sp>
    </p:spTree>
    <p:extLst>
      <p:ext uri="{BB962C8B-B14F-4D97-AF65-F5344CB8AC3E}">
        <p14:creationId xmlns:p14="http://schemas.microsoft.com/office/powerpoint/2010/main" val="3609455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547327-8AD8-17C0-0D30-78F93473BF64}"/>
              </a:ext>
            </a:extLst>
          </p:cNvPr>
          <p:cNvSpPr>
            <a:spLocks noGrp="1"/>
          </p:cNvSpPr>
          <p:nvPr>
            <p:ph type="title"/>
          </p:nvPr>
        </p:nvSpPr>
        <p:spPr>
          <a:xfrm>
            <a:off x="1082224" y="2146021"/>
            <a:ext cx="10027551" cy="1282979"/>
          </a:xfrm>
        </p:spPr>
        <p:txBody>
          <a:bodyPr>
            <a:normAutofit/>
          </a:bodyPr>
          <a:lstStyle/>
          <a:p>
            <a:pPr algn="ctr"/>
            <a:r>
              <a:rPr lang="sv-SE" sz="6000" b="1" dirty="0"/>
              <a:t>Utbildningsförvaltningen</a:t>
            </a:r>
          </a:p>
        </p:txBody>
      </p:sp>
      <p:sp>
        <p:nvSpPr>
          <p:cNvPr id="4" name="Platshållare för sidfot 3">
            <a:extLst>
              <a:ext uri="{FF2B5EF4-FFF2-40B4-BE49-F238E27FC236}">
                <a16:creationId xmlns:a16="http://schemas.microsoft.com/office/drawing/2014/main" id="{D6E44500-85A1-2393-6D0A-F16F3B06A614}"/>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7785421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090E02-492B-32A8-AB07-A5B95C4559A4}"/>
              </a:ext>
            </a:extLst>
          </p:cNvPr>
          <p:cNvSpPr>
            <a:spLocks noGrp="1"/>
          </p:cNvSpPr>
          <p:nvPr>
            <p:ph type="title"/>
          </p:nvPr>
        </p:nvSpPr>
        <p:spPr>
          <a:xfrm>
            <a:off x="2037806" y="243191"/>
            <a:ext cx="8948152" cy="708178"/>
          </a:xfrm>
        </p:spPr>
        <p:txBody>
          <a:bodyPr>
            <a:normAutofit fontScale="90000"/>
          </a:bodyPr>
          <a:lstStyle/>
          <a:p>
            <a:pPr algn="ctr"/>
            <a:r>
              <a:rPr lang="sv-SE" b="1" dirty="0"/>
              <a:t>Svenska skolsystemet</a:t>
            </a:r>
          </a:p>
        </p:txBody>
      </p:sp>
      <p:graphicFrame>
        <p:nvGraphicFramePr>
          <p:cNvPr id="3" name="Diagram 2">
            <a:extLst>
              <a:ext uri="{FF2B5EF4-FFF2-40B4-BE49-F238E27FC236}">
                <a16:creationId xmlns:a16="http://schemas.microsoft.com/office/drawing/2014/main" id="{460FEA39-A7CE-1C7E-1EAD-65D6C6CF626F}"/>
              </a:ext>
            </a:extLst>
          </p:cNvPr>
          <p:cNvGraphicFramePr/>
          <p:nvPr>
            <p:extLst>
              <p:ext uri="{D42A27DB-BD31-4B8C-83A1-F6EECF244321}">
                <p14:modId xmlns:p14="http://schemas.microsoft.com/office/powerpoint/2010/main" val="313451769"/>
              </p:ext>
            </p:extLst>
          </p:nvPr>
        </p:nvGraphicFramePr>
        <p:xfrm>
          <a:off x="2037806" y="951369"/>
          <a:ext cx="7651930" cy="455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tshållare för sidfot 2">
            <a:extLst>
              <a:ext uri="{FF2B5EF4-FFF2-40B4-BE49-F238E27FC236}">
                <a16:creationId xmlns:a16="http://schemas.microsoft.com/office/drawing/2014/main" id="{1A671A9F-D1C9-6B4B-CFB1-E235ED1E435C}"/>
              </a:ext>
            </a:extLst>
          </p:cNvPr>
          <p:cNvSpPr>
            <a:spLocks noGrp="1"/>
          </p:cNvSpPr>
          <p:nvPr>
            <p:ph type="ftr" sz="quarter" idx="10"/>
          </p:nvPr>
        </p:nvSpPr>
        <p:spPr>
          <a:xfrm>
            <a:off x="9484157" y="6428734"/>
            <a:ext cx="261387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ruta 6">
            <a:extLst>
              <a:ext uri="{FF2B5EF4-FFF2-40B4-BE49-F238E27FC236}">
                <a16:creationId xmlns:a16="http://schemas.microsoft.com/office/drawing/2014/main" id="{E3110CA3-7579-27E2-5104-F053D4B58244}"/>
              </a:ext>
            </a:extLst>
          </p:cNvPr>
          <p:cNvSpPr txBox="1"/>
          <p:nvPr/>
        </p:nvSpPr>
        <p:spPr>
          <a:xfrm>
            <a:off x="2203352" y="5362266"/>
            <a:ext cx="15414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0-5 år</a:t>
            </a:r>
          </a:p>
        </p:txBody>
      </p:sp>
      <p:sp>
        <p:nvSpPr>
          <p:cNvPr id="8" name="textruta 7">
            <a:extLst>
              <a:ext uri="{FF2B5EF4-FFF2-40B4-BE49-F238E27FC236}">
                <a16:creationId xmlns:a16="http://schemas.microsoft.com/office/drawing/2014/main" id="{A7DFE7AB-B30A-4D91-FF16-FF2B222E2B44}"/>
              </a:ext>
            </a:extLst>
          </p:cNvPr>
          <p:cNvSpPr txBox="1"/>
          <p:nvPr/>
        </p:nvSpPr>
        <p:spPr>
          <a:xfrm>
            <a:off x="4149676" y="5362266"/>
            <a:ext cx="15414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6-16 år</a:t>
            </a:r>
          </a:p>
        </p:txBody>
      </p:sp>
      <p:sp>
        <p:nvSpPr>
          <p:cNvPr id="9" name="textruta 8">
            <a:extLst>
              <a:ext uri="{FF2B5EF4-FFF2-40B4-BE49-F238E27FC236}">
                <a16:creationId xmlns:a16="http://schemas.microsoft.com/office/drawing/2014/main" id="{F5FAAC74-A397-7661-F226-6E3E87982674}"/>
              </a:ext>
            </a:extLst>
          </p:cNvPr>
          <p:cNvSpPr txBox="1"/>
          <p:nvPr/>
        </p:nvSpPr>
        <p:spPr>
          <a:xfrm>
            <a:off x="6040886" y="5316735"/>
            <a:ext cx="15414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16-19 år</a:t>
            </a:r>
          </a:p>
        </p:txBody>
      </p:sp>
      <p:sp>
        <p:nvSpPr>
          <p:cNvPr id="10" name="textruta 9">
            <a:extLst>
              <a:ext uri="{FF2B5EF4-FFF2-40B4-BE49-F238E27FC236}">
                <a16:creationId xmlns:a16="http://schemas.microsoft.com/office/drawing/2014/main" id="{BCA2DFD5-EDE7-BE16-4E66-6D954EE9AA13}"/>
              </a:ext>
            </a:extLst>
          </p:cNvPr>
          <p:cNvSpPr txBox="1"/>
          <p:nvPr/>
        </p:nvSpPr>
        <p:spPr>
          <a:xfrm>
            <a:off x="7987210" y="5332124"/>
            <a:ext cx="1702526"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black"/>
                </a:solidFill>
                <a:effectLst/>
                <a:uLnTx/>
                <a:uFillTx/>
                <a:latin typeface="Arial"/>
                <a:ea typeface="+mn-ea"/>
                <a:cs typeface="+mn-cs"/>
              </a:rPr>
              <a:t>18 år och äldre</a:t>
            </a:r>
          </a:p>
        </p:txBody>
      </p:sp>
    </p:spTree>
    <p:extLst>
      <p:ext uri="{BB962C8B-B14F-4D97-AF65-F5344CB8AC3E}">
        <p14:creationId xmlns:p14="http://schemas.microsoft.com/office/powerpoint/2010/main" val="24058739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6B57762-3F1A-D543-0089-D8749F9E520A}"/>
              </a:ext>
            </a:extLst>
          </p:cNvPr>
          <p:cNvSpPr>
            <a:spLocks noGrp="1"/>
          </p:cNvSpPr>
          <p:nvPr>
            <p:ph type="title"/>
          </p:nvPr>
        </p:nvSpPr>
        <p:spPr>
          <a:xfrm>
            <a:off x="1486333" y="655200"/>
            <a:ext cx="9531506" cy="847167"/>
          </a:xfrm>
        </p:spPr>
        <p:txBody>
          <a:bodyPr anchor="ctr">
            <a:normAutofit/>
          </a:bodyPr>
          <a:lstStyle/>
          <a:p>
            <a:r>
              <a:rPr lang="sv-SE" sz="4400" b="1" dirty="0"/>
              <a:t>Utbildningsnämndens verksamhet</a:t>
            </a:r>
            <a:endParaRPr lang="sv-SE" sz="4400" b="1"/>
          </a:p>
        </p:txBody>
      </p:sp>
      <p:sp>
        <p:nvSpPr>
          <p:cNvPr id="5" name="Platshållare för text 4">
            <a:extLst>
              <a:ext uri="{FF2B5EF4-FFF2-40B4-BE49-F238E27FC236}">
                <a16:creationId xmlns:a16="http://schemas.microsoft.com/office/drawing/2014/main" id="{E30CA4A9-B585-8FA0-A70E-685D61467CA0}"/>
              </a:ext>
            </a:extLst>
          </p:cNvPr>
          <p:cNvSpPr>
            <a:spLocks noGrp="1"/>
          </p:cNvSpPr>
          <p:nvPr>
            <p:ph sz="half" idx="1"/>
          </p:nvPr>
        </p:nvSpPr>
        <p:spPr>
          <a:xfrm>
            <a:off x="1497765" y="1627200"/>
            <a:ext cx="5495888" cy="3008301"/>
          </a:xfrm>
        </p:spPr>
        <p:txBody>
          <a:bodyPr>
            <a:normAutofit fontScale="92500" lnSpcReduction="10000"/>
          </a:bodyPr>
          <a:lstStyle/>
          <a:p>
            <a:pPr marL="0" indent="0">
              <a:buNone/>
            </a:pPr>
            <a:r>
              <a:rPr lang="sv-SE" dirty="0"/>
              <a:t>Verksamheten omfattar all utbildningsverksamhet samt kultur och fritid i kommunen.</a:t>
            </a:r>
            <a:br>
              <a:rPr lang="sv-SE" sz="2000" dirty="0"/>
            </a:br>
            <a:endParaRPr lang="sv-SE" sz="2000" dirty="0"/>
          </a:p>
          <a:p>
            <a:r>
              <a:rPr lang="sv-SE" sz="2400" dirty="0"/>
              <a:t>Bibliotek, föreningsstöd och kultur.</a:t>
            </a:r>
          </a:p>
          <a:p>
            <a:r>
              <a:rPr lang="sv-SE" sz="2400" dirty="0"/>
              <a:t>Förskola, förskoleklass, grundskola, fritidshem, grundsärskola, gymnasieskola, gymnasiesärskola och vuxenutbildning.</a:t>
            </a:r>
          </a:p>
        </p:txBody>
      </p:sp>
      <p:pic>
        <p:nvPicPr>
          <p:cNvPr id="7" name="Bildobjekt 6" descr="Barn som läser i bil">
            <a:extLst>
              <a:ext uri="{FF2B5EF4-FFF2-40B4-BE49-F238E27FC236}">
                <a16:creationId xmlns:a16="http://schemas.microsoft.com/office/drawing/2014/main" id="{1C3B1B84-BE57-32FC-ECF4-3F7903DAEC6A}"/>
              </a:ext>
            </a:extLst>
          </p:cNvPr>
          <p:cNvPicPr>
            <a:picLocks noChangeAspect="1"/>
          </p:cNvPicPr>
          <p:nvPr/>
        </p:nvPicPr>
        <p:blipFill rotWithShape="1">
          <a:blip r:embed="rId2">
            <a:extLst>
              <a:ext uri="{28A0092B-C50C-407E-A947-70E740481C1C}">
                <a14:useLocalDpi xmlns:a14="http://schemas.microsoft.com/office/drawing/2010/main" val="0"/>
              </a:ext>
            </a:extLst>
          </a:blip>
          <a:srcRect t="80" r="4" b="4952"/>
          <a:stretch/>
        </p:blipFill>
        <p:spPr>
          <a:xfrm>
            <a:off x="7112924" y="2330585"/>
            <a:ext cx="4555209" cy="2887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Platshållare för sidfot 2">
            <a:extLst>
              <a:ext uri="{FF2B5EF4-FFF2-40B4-BE49-F238E27FC236}">
                <a16:creationId xmlns:a16="http://schemas.microsoft.com/office/drawing/2014/main" id="{4AFE7DC2-20CE-9886-1801-EA4B66E20B58}"/>
              </a:ext>
            </a:extLst>
          </p:cNvPr>
          <p:cNvSpPr>
            <a:spLocks noGrp="1"/>
          </p:cNvSpPr>
          <p:nvPr>
            <p:ph type="ftr" sz="quarter" idx="11"/>
          </p:nvPr>
        </p:nvSpPr>
        <p:spPr>
          <a:xfrm>
            <a:off x="9484157" y="6428734"/>
            <a:ext cx="2613875" cy="365125"/>
          </a:xfrm>
        </p:spPr>
        <p:txBody>
          <a:bodyPr anchor="ctr">
            <a:normAutofit/>
          </a:bodyPr>
          <a:lstStyle/>
          <a:p>
            <a:pPr>
              <a:lnSpc>
                <a:spcPct val="90000"/>
              </a:lnSpc>
              <a:spcAft>
                <a:spcPts val="600"/>
              </a:spcAft>
            </a:pPr>
            <a:endParaRPr lang="sv-SE" dirty="0"/>
          </a:p>
        </p:txBody>
      </p:sp>
    </p:spTree>
    <p:extLst>
      <p:ext uri="{BB962C8B-B14F-4D97-AF65-F5344CB8AC3E}">
        <p14:creationId xmlns:p14="http://schemas.microsoft.com/office/powerpoint/2010/main" val="309990953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1E56578-D0D9-22EF-880B-2E7BC2E6F796}"/>
              </a:ext>
            </a:extLst>
          </p:cNvPr>
          <p:cNvPicPr>
            <a:picLocks noChangeAspect="1"/>
          </p:cNvPicPr>
          <p:nvPr/>
        </p:nvPicPr>
        <p:blipFill rotWithShape="1">
          <a:blip r:embed="rId3"/>
          <a:srcRect t="15346"/>
          <a:stretch/>
        </p:blipFill>
        <p:spPr>
          <a:xfrm>
            <a:off x="3815552" y="51545"/>
            <a:ext cx="4959479" cy="6754910"/>
          </a:xfrm>
          <a:prstGeom prst="rect">
            <a:avLst/>
          </a:prstGeom>
        </p:spPr>
      </p:pic>
      <p:sp>
        <p:nvSpPr>
          <p:cNvPr id="3" name="Platshållare för sidfot 2">
            <a:extLst>
              <a:ext uri="{FF2B5EF4-FFF2-40B4-BE49-F238E27FC236}">
                <a16:creationId xmlns:a16="http://schemas.microsoft.com/office/drawing/2014/main" id="{356462BE-37FD-9294-3C04-2B0DF3FEA51E}"/>
              </a:ext>
            </a:extLst>
          </p:cNvPr>
          <p:cNvSpPr>
            <a:spLocks noGrp="1"/>
          </p:cNvSpPr>
          <p:nvPr>
            <p:ph type="ftr" sz="quarter" idx="10"/>
          </p:nvPr>
        </p:nvSpPr>
        <p:spPr>
          <a:xfrm>
            <a:off x="9484157" y="6428734"/>
            <a:ext cx="261387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ruta 3">
            <a:extLst>
              <a:ext uri="{FF2B5EF4-FFF2-40B4-BE49-F238E27FC236}">
                <a16:creationId xmlns:a16="http://schemas.microsoft.com/office/drawing/2014/main" id="{4785DDAA-6D08-3174-6C98-289C8EA3C859}"/>
              </a:ext>
            </a:extLst>
          </p:cNvPr>
          <p:cNvSpPr txBox="1"/>
          <p:nvPr/>
        </p:nvSpPr>
        <p:spPr>
          <a:xfrm>
            <a:off x="8543192" y="991775"/>
            <a:ext cx="2086708" cy="784830"/>
          </a:xfrm>
          <a:prstGeom prst="rect">
            <a:avLst/>
          </a:prstGeom>
          <a:noFill/>
          <a:ln w="3175">
            <a:solidFill>
              <a:schemeClr val="accent4"/>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sz="900" b="1" i="0" u="none" strike="noStrike" kern="1200" cap="none" spc="0" normalizeH="0" baseline="0" noProof="0" dirty="0">
                <a:ln>
                  <a:noFill/>
                </a:ln>
                <a:solidFill>
                  <a:prstClr val="black"/>
                </a:solidFill>
                <a:effectLst/>
                <a:uLnTx/>
                <a:uFillTx/>
                <a:latin typeface="Arial"/>
                <a:ea typeface="+mn-ea"/>
                <a:cs typeface="+mn-cs"/>
              </a:rPr>
              <a:t>Utvecklingsledare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sz="900" b="1" i="0" u="none" strike="noStrike" kern="1200" cap="none" spc="0" normalizeH="0" baseline="0" noProof="0" dirty="0">
                <a:ln>
                  <a:noFill/>
                </a:ln>
                <a:solidFill>
                  <a:prstClr val="black"/>
                </a:solidFill>
                <a:effectLst/>
                <a:uLnTx/>
                <a:uFillTx/>
                <a:latin typeface="Arial"/>
                <a:ea typeface="+mn-ea"/>
                <a:cs typeface="+mn-cs"/>
              </a:rPr>
              <a:t>Nämndsekreterare/utredning</a:t>
            </a:r>
            <a:endParaRPr kumimoji="0" lang="sv-SE" sz="900" b="0" i="1"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sz="900" b="1" i="0" u="none" strike="noStrike" kern="1200" cap="none" spc="0" normalizeH="0" baseline="0" noProof="0" dirty="0" err="1">
                <a:ln>
                  <a:noFill/>
                </a:ln>
                <a:solidFill>
                  <a:prstClr val="black"/>
                </a:solidFill>
                <a:effectLst/>
                <a:uLnTx/>
                <a:uFillTx/>
                <a:latin typeface="Arial"/>
                <a:ea typeface="+mn-ea"/>
                <a:cs typeface="+mn-cs"/>
              </a:rPr>
              <a:t>Admin</a:t>
            </a:r>
            <a:r>
              <a:rPr kumimoji="0" lang="sv-SE" sz="900" b="1" i="0" u="none" strike="noStrike" kern="1200" cap="none" spc="0" normalizeH="0" baseline="0" noProof="0" dirty="0">
                <a:ln>
                  <a:noFill/>
                </a:ln>
                <a:solidFill>
                  <a:prstClr val="black"/>
                </a:solidFill>
                <a:effectLst/>
                <a:uLnTx/>
                <a:uFillTx/>
                <a:latin typeface="Arial"/>
                <a:ea typeface="+mn-ea"/>
                <a:cs typeface="+mn-cs"/>
              </a:rPr>
              <a:t>./samordning</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sz="900" b="1" i="0" u="none" strike="noStrike" kern="1200" cap="none" spc="0" normalizeH="0" baseline="0" noProof="0" dirty="0">
                <a:ln>
                  <a:noFill/>
                </a:ln>
                <a:solidFill>
                  <a:prstClr val="black"/>
                </a:solidFill>
                <a:effectLst/>
                <a:uLnTx/>
                <a:uFillTx/>
                <a:latin typeface="Arial"/>
                <a:ea typeface="+mn-ea"/>
                <a:cs typeface="+mn-cs"/>
              </a:rPr>
              <a:t>Skolskjuts/systemförvaltare</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sz="900" b="1" i="0" u="none" strike="noStrike" kern="1200" cap="none" spc="0" normalizeH="0" baseline="0" noProof="0" dirty="0">
                <a:ln>
                  <a:noFill/>
                </a:ln>
                <a:solidFill>
                  <a:prstClr val="black"/>
                </a:solidFill>
                <a:effectLst/>
                <a:uLnTx/>
                <a:uFillTx/>
                <a:latin typeface="Arial"/>
                <a:ea typeface="+mn-ea"/>
                <a:cs typeface="+mn-cs"/>
              </a:rPr>
              <a:t>It/system</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ruta 5">
            <a:extLst>
              <a:ext uri="{FF2B5EF4-FFF2-40B4-BE49-F238E27FC236}">
                <a16:creationId xmlns:a16="http://schemas.microsoft.com/office/drawing/2014/main" id="{E6BBC003-5434-C114-FFF6-875F4BE98FC1}"/>
              </a:ext>
            </a:extLst>
          </p:cNvPr>
          <p:cNvSpPr txBox="1"/>
          <p:nvPr/>
        </p:nvSpPr>
        <p:spPr>
          <a:xfrm>
            <a:off x="8274287" y="2973801"/>
            <a:ext cx="948089" cy="261610"/>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a:ea typeface="+mn-ea"/>
                <a:cs typeface="+mn-cs"/>
              </a:rPr>
              <a:t>107+36 barn</a:t>
            </a:r>
          </a:p>
        </p:txBody>
      </p:sp>
      <p:sp>
        <p:nvSpPr>
          <p:cNvPr id="7" name="textruta 6">
            <a:extLst>
              <a:ext uri="{FF2B5EF4-FFF2-40B4-BE49-F238E27FC236}">
                <a16:creationId xmlns:a16="http://schemas.microsoft.com/office/drawing/2014/main" id="{567D8862-0687-8A3A-CCE7-3C3378E850B8}"/>
              </a:ext>
            </a:extLst>
          </p:cNvPr>
          <p:cNvSpPr txBox="1"/>
          <p:nvPr/>
        </p:nvSpPr>
        <p:spPr>
          <a:xfrm>
            <a:off x="8274287" y="3753394"/>
            <a:ext cx="740908" cy="261610"/>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108 barn</a:t>
            </a:r>
          </a:p>
        </p:txBody>
      </p:sp>
      <p:sp>
        <p:nvSpPr>
          <p:cNvPr id="8" name="textruta 7">
            <a:extLst>
              <a:ext uri="{FF2B5EF4-FFF2-40B4-BE49-F238E27FC236}">
                <a16:creationId xmlns:a16="http://schemas.microsoft.com/office/drawing/2014/main" id="{63EDD0E6-9AFC-C733-0690-504E9183D885}"/>
              </a:ext>
            </a:extLst>
          </p:cNvPr>
          <p:cNvSpPr txBox="1"/>
          <p:nvPr/>
        </p:nvSpPr>
        <p:spPr>
          <a:xfrm>
            <a:off x="8274287" y="4588785"/>
            <a:ext cx="872355" cy="253916"/>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a:ea typeface="+mn-ea"/>
                <a:cs typeface="+mn-cs"/>
              </a:rPr>
              <a:t>45+72 barn</a:t>
            </a:r>
          </a:p>
        </p:txBody>
      </p:sp>
      <p:sp>
        <p:nvSpPr>
          <p:cNvPr id="9" name="textruta 8">
            <a:extLst>
              <a:ext uri="{FF2B5EF4-FFF2-40B4-BE49-F238E27FC236}">
                <a16:creationId xmlns:a16="http://schemas.microsoft.com/office/drawing/2014/main" id="{A19A1EC1-7396-1471-B24B-949E5F0C2055}"/>
              </a:ext>
            </a:extLst>
          </p:cNvPr>
          <p:cNvSpPr txBox="1"/>
          <p:nvPr/>
        </p:nvSpPr>
        <p:spPr>
          <a:xfrm>
            <a:off x="8274287" y="5445881"/>
            <a:ext cx="832279" cy="246221"/>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76+76 barn</a:t>
            </a:r>
          </a:p>
        </p:txBody>
      </p:sp>
      <p:sp>
        <p:nvSpPr>
          <p:cNvPr id="10" name="textruta 9">
            <a:extLst>
              <a:ext uri="{FF2B5EF4-FFF2-40B4-BE49-F238E27FC236}">
                <a16:creationId xmlns:a16="http://schemas.microsoft.com/office/drawing/2014/main" id="{0112142E-9FA3-98A4-1650-7E181DD9114E}"/>
              </a:ext>
            </a:extLst>
          </p:cNvPr>
          <p:cNvSpPr txBox="1"/>
          <p:nvPr/>
        </p:nvSpPr>
        <p:spPr>
          <a:xfrm>
            <a:off x="8274287" y="6182513"/>
            <a:ext cx="995785" cy="246221"/>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113+60 elever</a:t>
            </a:r>
          </a:p>
        </p:txBody>
      </p:sp>
      <p:sp>
        <p:nvSpPr>
          <p:cNvPr id="11" name="textruta 10">
            <a:extLst>
              <a:ext uri="{FF2B5EF4-FFF2-40B4-BE49-F238E27FC236}">
                <a16:creationId xmlns:a16="http://schemas.microsoft.com/office/drawing/2014/main" id="{D9ECABD5-28B4-9C20-CF31-A5F13DD73E1C}"/>
              </a:ext>
            </a:extLst>
          </p:cNvPr>
          <p:cNvSpPr txBox="1"/>
          <p:nvPr/>
        </p:nvSpPr>
        <p:spPr>
          <a:xfrm>
            <a:off x="3198654" y="2948115"/>
            <a:ext cx="1188146" cy="246221"/>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372+12 (8) elever</a:t>
            </a:r>
          </a:p>
        </p:txBody>
      </p:sp>
      <p:sp>
        <p:nvSpPr>
          <p:cNvPr id="12" name="textruta 11">
            <a:extLst>
              <a:ext uri="{FF2B5EF4-FFF2-40B4-BE49-F238E27FC236}">
                <a16:creationId xmlns:a16="http://schemas.microsoft.com/office/drawing/2014/main" id="{12D46B67-0665-E28E-0C78-CE8795820F49}"/>
              </a:ext>
            </a:extLst>
          </p:cNvPr>
          <p:cNvSpPr txBox="1"/>
          <p:nvPr/>
        </p:nvSpPr>
        <p:spPr>
          <a:xfrm>
            <a:off x="3198654" y="3743452"/>
            <a:ext cx="1066318" cy="246221"/>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289+304 elever</a:t>
            </a:r>
          </a:p>
        </p:txBody>
      </p:sp>
      <p:sp>
        <p:nvSpPr>
          <p:cNvPr id="13" name="textruta 12">
            <a:extLst>
              <a:ext uri="{FF2B5EF4-FFF2-40B4-BE49-F238E27FC236}">
                <a16:creationId xmlns:a16="http://schemas.microsoft.com/office/drawing/2014/main" id="{0FAB44C2-7EEC-5D59-89E9-2CE7CC280CA6}"/>
              </a:ext>
            </a:extLst>
          </p:cNvPr>
          <p:cNvSpPr txBox="1"/>
          <p:nvPr/>
        </p:nvSpPr>
        <p:spPr>
          <a:xfrm>
            <a:off x="3342123" y="4588785"/>
            <a:ext cx="779381" cy="246221"/>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204 elever</a:t>
            </a:r>
          </a:p>
        </p:txBody>
      </p:sp>
      <p:sp>
        <p:nvSpPr>
          <p:cNvPr id="14" name="textruta 13">
            <a:extLst>
              <a:ext uri="{FF2B5EF4-FFF2-40B4-BE49-F238E27FC236}">
                <a16:creationId xmlns:a16="http://schemas.microsoft.com/office/drawing/2014/main" id="{F2734766-F114-AA00-268A-8F7C2CDB67B6}"/>
              </a:ext>
            </a:extLst>
          </p:cNvPr>
          <p:cNvSpPr txBox="1"/>
          <p:nvPr/>
        </p:nvSpPr>
        <p:spPr>
          <a:xfrm>
            <a:off x="3273508" y="5442688"/>
            <a:ext cx="995785" cy="246221"/>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143+80 elever</a:t>
            </a:r>
          </a:p>
        </p:txBody>
      </p:sp>
      <p:sp>
        <p:nvSpPr>
          <p:cNvPr id="15" name="textruta 14">
            <a:extLst>
              <a:ext uri="{FF2B5EF4-FFF2-40B4-BE49-F238E27FC236}">
                <a16:creationId xmlns:a16="http://schemas.microsoft.com/office/drawing/2014/main" id="{776886AA-1CF9-C7F8-E75A-094C2BD08336}"/>
              </a:ext>
            </a:extLst>
          </p:cNvPr>
          <p:cNvSpPr txBox="1"/>
          <p:nvPr/>
        </p:nvSpPr>
        <p:spPr>
          <a:xfrm>
            <a:off x="3377389" y="6182513"/>
            <a:ext cx="708848" cy="246221"/>
          </a:xfrm>
          <a:prstGeom prst="rect">
            <a:avLst/>
          </a:prstGeom>
          <a:ln>
            <a:solidFill>
              <a:srgbClr val="21BD9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14 elever</a:t>
            </a:r>
          </a:p>
        </p:txBody>
      </p:sp>
      <p:cxnSp>
        <p:nvCxnSpPr>
          <p:cNvPr id="17" name="Rak pilkoppling 16">
            <a:extLst>
              <a:ext uri="{FF2B5EF4-FFF2-40B4-BE49-F238E27FC236}">
                <a16:creationId xmlns:a16="http://schemas.microsoft.com/office/drawing/2014/main" id="{0AEFC1B6-A8B1-58A4-2021-3D0882BCF01E}"/>
              </a:ext>
            </a:extLst>
          </p:cNvPr>
          <p:cNvCxnSpPr/>
          <p:nvPr/>
        </p:nvCxnSpPr>
        <p:spPr>
          <a:xfrm>
            <a:off x="8194766" y="1435753"/>
            <a:ext cx="28005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Rak pilkoppling 17">
            <a:extLst>
              <a:ext uri="{FF2B5EF4-FFF2-40B4-BE49-F238E27FC236}">
                <a16:creationId xmlns:a16="http://schemas.microsoft.com/office/drawing/2014/main" id="{9808042B-2601-5FAC-71EF-5F43FEFA339D}"/>
              </a:ext>
            </a:extLst>
          </p:cNvPr>
          <p:cNvCxnSpPr/>
          <p:nvPr/>
        </p:nvCxnSpPr>
        <p:spPr>
          <a:xfrm>
            <a:off x="7994230" y="3125216"/>
            <a:ext cx="280057" cy="0"/>
          </a:xfrm>
          <a:prstGeom prst="straightConnector1">
            <a:avLst/>
          </a:prstGeom>
          <a:ln>
            <a:solidFill>
              <a:srgbClr val="21BD9F"/>
            </a:solidFill>
            <a:tailEnd type="triangle"/>
          </a:ln>
        </p:spPr>
        <p:style>
          <a:lnRef idx="1">
            <a:schemeClr val="accent4"/>
          </a:lnRef>
          <a:fillRef idx="0">
            <a:schemeClr val="accent4"/>
          </a:fillRef>
          <a:effectRef idx="0">
            <a:schemeClr val="accent4"/>
          </a:effectRef>
          <a:fontRef idx="minor">
            <a:schemeClr val="tx1"/>
          </a:fontRef>
        </p:style>
      </p:cxnSp>
      <p:cxnSp>
        <p:nvCxnSpPr>
          <p:cNvPr id="20" name="Rak pilkoppling 19">
            <a:extLst>
              <a:ext uri="{FF2B5EF4-FFF2-40B4-BE49-F238E27FC236}">
                <a16:creationId xmlns:a16="http://schemas.microsoft.com/office/drawing/2014/main" id="{07221C50-250E-BD40-86C0-049C65013DAD}"/>
              </a:ext>
            </a:extLst>
          </p:cNvPr>
          <p:cNvCxnSpPr/>
          <p:nvPr/>
        </p:nvCxnSpPr>
        <p:spPr>
          <a:xfrm>
            <a:off x="7994229" y="6287615"/>
            <a:ext cx="280057" cy="0"/>
          </a:xfrm>
          <a:prstGeom prst="straightConnector1">
            <a:avLst/>
          </a:prstGeom>
          <a:ln>
            <a:solidFill>
              <a:srgbClr val="21BD9F"/>
            </a:solidFill>
            <a:tailEnd type="triangle"/>
          </a:ln>
        </p:spPr>
        <p:style>
          <a:lnRef idx="1">
            <a:schemeClr val="accent4"/>
          </a:lnRef>
          <a:fillRef idx="0">
            <a:schemeClr val="accent4"/>
          </a:fillRef>
          <a:effectRef idx="0">
            <a:schemeClr val="accent4"/>
          </a:effectRef>
          <a:fontRef idx="minor">
            <a:schemeClr val="tx1"/>
          </a:fontRef>
        </p:style>
      </p:cxnSp>
      <p:cxnSp>
        <p:nvCxnSpPr>
          <p:cNvPr id="24" name="Rak pilkoppling 23">
            <a:extLst>
              <a:ext uri="{FF2B5EF4-FFF2-40B4-BE49-F238E27FC236}">
                <a16:creationId xmlns:a16="http://schemas.microsoft.com/office/drawing/2014/main" id="{FAB001A0-D493-9F60-D2E8-0B7E49A72E19}"/>
              </a:ext>
            </a:extLst>
          </p:cNvPr>
          <p:cNvCxnSpPr/>
          <p:nvPr/>
        </p:nvCxnSpPr>
        <p:spPr>
          <a:xfrm>
            <a:off x="7994229" y="5568991"/>
            <a:ext cx="280057" cy="0"/>
          </a:xfrm>
          <a:prstGeom prst="straightConnector1">
            <a:avLst/>
          </a:prstGeom>
          <a:ln>
            <a:solidFill>
              <a:srgbClr val="21BD9F"/>
            </a:solidFill>
            <a:tailEnd type="triangle"/>
          </a:ln>
        </p:spPr>
        <p:style>
          <a:lnRef idx="1">
            <a:schemeClr val="accent4"/>
          </a:lnRef>
          <a:fillRef idx="0">
            <a:schemeClr val="accent4"/>
          </a:fillRef>
          <a:effectRef idx="0">
            <a:schemeClr val="accent4"/>
          </a:effectRef>
          <a:fontRef idx="minor">
            <a:schemeClr val="tx1"/>
          </a:fontRef>
        </p:style>
      </p:cxnSp>
      <p:cxnSp>
        <p:nvCxnSpPr>
          <p:cNvPr id="25" name="Rak pilkoppling 24">
            <a:extLst>
              <a:ext uri="{FF2B5EF4-FFF2-40B4-BE49-F238E27FC236}">
                <a16:creationId xmlns:a16="http://schemas.microsoft.com/office/drawing/2014/main" id="{C71F80F6-2361-DA4E-7778-21CC89324145}"/>
              </a:ext>
            </a:extLst>
          </p:cNvPr>
          <p:cNvCxnSpPr/>
          <p:nvPr/>
        </p:nvCxnSpPr>
        <p:spPr>
          <a:xfrm>
            <a:off x="7999036" y="3861266"/>
            <a:ext cx="280057" cy="0"/>
          </a:xfrm>
          <a:prstGeom prst="straightConnector1">
            <a:avLst/>
          </a:prstGeom>
          <a:ln>
            <a:solidFill>
              <a:srgbClr val="21BD9F"/>
            </a:solidFill>
            <a:tailEnd type="triangle"/>
          </a:ln>
        </p:spPr>
        <p:style>
          <a:lnRef idx="1">
            <a:schemeClr val="accent4"/>
          </a:lnRef>
          <a:fillRef idx="0">
            <a:schemeClr val="accent4"/>
          </a:fillRef>
          <a:effectRef idx="0">
            <a:schemeClr val="accent4"/>
          </a:effectRef>
          <a:fontRef idx="minor">
            <a:schemeClr val="tx1"/>
          </a:fontRef>
        </p:style>
      </p:cxnSp>
      <p:cxnSp>
        <p:nvCxnSpPr>
          <p:cNvPr id="26" name="Rak pilkoppling 25">
            <a:extLst>
              <a:ext uri="{FF2B5EF4-FFF2-40B4-BE49-F238E27FC236}">
                <a16:creationId xmlns:a16="http://schemas.microsoft.com/office/drawing/2014/main" id="{352E3336-B918-C0BD-E955-AFE872ADDE40}"/>
              </a:ext>
            </a:extLst>
          </p:cNvPr>
          <p:cNvCxnSpPr/>
          <p:nvPr/>
        </p:nvCxnSpPr>
        <p:spPr>
          <a:xfrm>
            <a:off x="7994229" y="4719590"/>
            <a:ext cx="280057" cy="0"/>
          </a:xfrm>
          <a:prstGeom prst="straightConnector1">
            <a:avLst/>
          </a:prstGeom>
          <a:ln>
            <a:solidFill>
              <a:srgbClr val="21BD9F"/>
            </a:solidFill>
            <a:tailEnd type="triangle"/>
          </a:ln>
        </p:spPr>
        <p:style>
          <a:lnRef idx="1">
            <a:schemeClr val="accent4"/>
          </a:lnRef>
          <a:fillRef idx="0">
            <a:schemeClr val="accent4"/>
          </a:fillRef>
          <a:effectRef idx="0">
            <a:schemeClr val="accent4"/>
          </a:effectRef>
          <a:fontRef idx="minor">
            <a:schemeClr val="tx1"/>
          </a:fontRef>
        </p:style>
      </p:cxnSp>
      <p:cxnSp>
        <p:nvCxnSpPr>
          <p:cNvPr id="28" name="Rak pilkoppling 27">
            <a:extLst>
              <a:ext uri="{FF2B5EF4-FFF2-40B4-BE49-F238E27FC236}">
                <a16:creationId xmlns:a16="http://schemas.microsoft.com/office/drawing/2014/main" id="{192907E4-4728-2368-AEF8-F3D471345DD4}"/>
              </a:ext>
            </a:extLst>
          </p:cNvPr>
          <p:cNvCxnSpPr>
            <a:cxnSpLocks/>
            <a:endCxn id="11" idx="3"/>
          </p:cNvCxnSpPr>
          <p:nvPr/>
        </p:nvCxnSpPr>
        <p:spPr>
          <a:xfrm flipH="1">
            <a:off x="4386800" y="3071226"/>
            <a:ext cx="280057" cy="0"/>
          </a:xfrm>
          <a:prstGeom prst="straightConnector1">
            <a:avLst/>
          </a:prstGeom>
          <a:ln>
            <a:solidFill>
              <a:srgbClr val="21BD9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6D8BC313-7E9D-2F10-1B70-69CF28296A5F}"/>
              </a:ext>
            </a:extLst>
          </p:cNvPr>
          <p:cNvCxnSpPr/>
          <p:nvPr/>
        </p:nvCxnSpPr>
        <p:spPr>
          <a:xfrm flipH="1">
            <a:off x="4269293" y="3884199"/>
            <a:ext cx="494039" cy="1"/>
          </a:xfrm>
          <a:prstGeom prst="straightConnector1">
            <a:avLst/>
          </a:prstGeom>
          <a:ln>
            <a:solidFill>
              <a:srgbClr val="21BD9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a:extLst>
              <a:ext uri="{FF2B5EF4-FFF2-40B4-BE49-F238E27FC236}">
                <a16:creationId xmlns:a16="http://schemas.microsoft.com/office/drawing/2014/main" id="{80E43E39-329B-F143-BFFB-7A12C2C56AA6}"/>
              </a:ext>
            </a:extLst>
          </p:cNvPr>
          <p:cNvCxnSpPr/>
          <p:nvPr/>
        </p:nvCxnSpPr>
        <p:spPr>
          <a:xfrm flipH="1">
            <a:off x="4161420" y="4721019"/>
            <a:ext cx="494039" cy="1"/>
          </a:xfrm>
          <a:prstGeom prst="straightConnector1">
            <a:avLst/>
          </a:prstGeom>
          <a:ln>
            <a:solidFill>
              <a:srgbClr val="21BD9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6843BE40-7781-EAB2-BB17-0F8C5B097FC7}"/>
              </a:ext>
            </a:extLst>
          </p:cNvPr>
          <p:cNvCxnSpPr/>
          <p:nvPr/>
        </p:nvCxnSpPr>
        <p:spPr>
          <a:xfrm flipH="1">
            <a:off x="4266657" y="5557227"/>
            <a:ext cx="494039" cy="1"/>
          </a:xfrm>
          <a:prstGeom prst="straightConnector1">
            <a:avLst/>
          </a:prstGeom>
          <a:ln>
            <a:solidFill>
              <a:srgbClr val="21BD9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a:extLst>
              <a:ext uri="{FF2B5EF4-FFF2-40B4-BE49-F238E27FC236}">
                <a16:creationId xmlns:a16="http://schemas.microsoft.com/office/drawing/2014/main" id="{F16C9FF7-C4B8-61C8-A0DD-0948851B0DC1}"/>
              </a:ext>
            </a:extLst>
          </p:cNvPr>
          <p:cNvCxnSpPr/>
          <p:nvPr/>
        </p:nvCxnSpPr>
        <p:spPr>
          <a:xfrm flipH="1">
            <a:off x="4161421" y="6305623"/>
            <a:ext cx="494039" cy="1"/>
          </a:xfrm>
          <a:prstGeom prst="straightConnector1">
            <a:avLst/>
          </a:prstGeom>
          <a:ln>
            <a:solidFill>
              <a:srgbClr val="21BD9F"/>
            </a:solidFill>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52DD47F9-4E83-C510-0472-75D9444FFF85}"/>
              </a:ext>
            </a:extLst>
          </p:cNvPr>
          <p:cNvSpPr txBox="1"/>
          <p:nvPr/>
        </p:nvSpPr>
        <p:spPr>
          <a:xfrm>
            <a:off x="553645" y="3557949"/>
            <a:ext cx="2425927" cy="369332"/>
          </a:xfrm>
          <a:prstGeom prst="rect">
            <a:avLst/>
          </a:prstGeom>
          <a:noFill/>
        </p:spPr>
        <p:txBody>
          <a:bodyPr wrap="square" rtlCol="0">
            <a:spAutoFit/>
          </a:bodyPr>
          <a:lstStyle/>
          <a:p>
            <a:r>
              <a:rPr lang="sv-SE" dirty="0"/>
              <a:t>280 medarbetare</a:t>
            </a:r>
          </a:p>
        </p:txBody>
      </p:sp>
      <p:sp>
        <p:nvSpPr>
          <p:cNvPr id="21" name="Pratbubbla: oval 20">
            <a:extLst>
              <a:ext uri="{FF2B5EF4-FFF2-40B4-BE49-F238E27FC236}">
                <a16:creationId xmlns:a16="http://schemas.microsoft.com/office/drawing/2014/main" id="{E757C7EF-2F31-8806-2FCA-369B8BDA4A42}"/>
              </a:ext>
            </a:extLst>
          </p:cNvPr>
          <p:cNvSpPr/>
          <p:nvPr/>
        </p:nvSpPr>
        <p:spPr>
          <a:xfrm>
            <a:off x="371322" y="3235094"/>
            <a:ext cx="2398119" cy="1015042"/>
          </a:xfrm>
          <a:prstGeom prst="wedgeEllipseCallout">
            <a:avLst/>
          </a:prstGeom>
          <a:noFill/>
          <a:ln>
            <a:solidFill>
              <a:srgbClr val="21B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textruta 21">
            <a:extLst>
              <a:ext uri="{FF2B5EF4-FFF2-40B4-BE49-F238E27FC236}">
                <a16:creationId xmlns:a16="http://schemas.microsoft.com/office/drawing/2014/main" id="{2176925C-BEDC-8C60-9CFB-126097AEF626}"/>
              </a:ext>
            </a:extLst>
          </p:cNvPr>
          <p:cNvSpPr txBox="1"/>
          <p:nvPr/>
        </p:nvSpPr>
        <p:spPr>
          <a:xfrm>
            <a:off x="9539211" y="3450227"/>
            <a:ext cx="2558821" cy="954107"/>
          </a:xfrm>
          <a:prstGeom prst="rect">
            <a:avLst/>
          </a:prstGeom>
          <a:noFill/>
          <a:ln>
            <a:solidFill>
              <a:srgbClr val="21BD9F"/>
            </a:solidFill>
          </a:ln>
        </p:spPr>
        <p:txBody>
          <a:bodyPr wrap="square" rtlCol="0">
            <a:spAutoFit/>
          </a:bodyPr>
          <a:lstStyle/>
          <a:p>
            <a:r>
              <a:rPr lang="sv-SE" sz="1400" dirty="0"/>
              <a:t>7 förskolor</a:t>
            </a:r>
          </a:p>
          <a:p>
            <a:r>
              <a:rPr lang="sv-SE" sz="1400" dirty="0"/>
              <a:t>3 grundskolor och fritidshem</a:t>
            </a:r>
          </a:p>
          <a:p>
            <a:r>
              <a:rPr lang="sv-SE" sz="1400" dirty="0"/>
              <a:t>Anpassad grundskola (särskola)</a:t>
            </a:r>
          </a:p>
        </p:txBody>
      </p:sp>
      <p:sp>
        <p:nvSpPr>
          <p:cNvPr id="2" name="Rubrik 1">
            <a:extLst>
              <a:ext uri="{FF2B5EF4-FFF2-40B4-BE49-F238E27FC236}">
                <a16:creationId xmlns:a16="http://schemas.microsoft.com/office/drawing/2014/main" id="{CF32A8F2-352E-8852-AF64-7E00B59CD800}"/>
              </a:ext>
            </a:extLst>
          </p:cNvPr>
          <p:cNvSpPr>
            <a:spLocks noGrp="1"/>
          </p:cNvSpPr>
          <p:nvPr>
            <p:ph type="title"/>
          </p:nvPr>
        </p:nvSpPr>
        <p:spPr>
          <a:xfrm>
            <a:off x="87740" y="916127"/>
            <a:ext cx="6008260" cy="1219016"/>
          </a:xfrm>
        </p:spPr>
        <p:txBody>
          <a:bodyPr>
            <a:noAutofit/>
          </a:bodyPr>
          <a:lstStyle/>
          <a:p>
            <a:pPr algn="ctr"/>
            <a:r>
              <a:rPr lang="sv-SE" sz="3600" b="1" dirty="0"/>
              <a:t>Utbildningsförvaltningens </a:t>
            </a:r>
            <a:br>
              <a:rPr lang="sv-SE" sz="3600" b="1" dirty="0"/>
            </a:br>
            <a:r>
              <a:rPr lang="sv-SE" sz="3600" b="1" dirty="0"/>
              <a:t>organisation</a:t>
            </a:r>
          </a:p>
        </p:txBody>
      </p:sp>
    </p:spTree>
    <p:extLst>
      <p:ext uri="{BB962C8B-B14F-4D97-AF65-F5344CB8AC3E}">
        <p14:creationId xmlns:p14="http://schemas.microsoft.com/office/powerpoint/2010/main" val="7495058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D2478A7-B39E-A01C-B5FB-8EB199DDEEAE}"/>
              </a:ext>
            </a:extLst>
          </p:cNvPr>
          <p:cNvSpPr>
            <a:spLocks noGrp="1"/>
          </p:cNvSpPr>
          <p:nvPr>
            <p:ph type="title"/>
          </p:nvPr>
        </p:nvSpPr>
        <p:spPr>
          <a:xfrm>
            <a:off x="1490738" y="64142"/>
            <a:ext cx="9495220" cy="1101467"/>
          </a:xfrm>
        </p:spPr>
        <p:txBody>
          <a:bodyPr>
            <a:normAutofit fontScale="90000"/>
          </a:bodyPr>
          <a:lstStyle/>
          <a:p>
            <a:pPr algn="ctr"/>
            <a:r>
              <a:rPr lang="sv-SE" b="1" dirty="0"/>
              <a:t>Skolans styrkedja- dubbel styrning</a:t>
            </a:r>
          </a:p>
        </p:txBody>
      </p:sp>
      <p:sp>
        <p:nvSpPr>
          <p:cNvPr id="4" name="Platshållare för sidfot 3">
            <a:extLst>
              <a:ext uri="{FF2B5EF4-FFF2-40B4-BE49-F238E27FC236}">
                <a16:creationId xmlns:a16="http://schemas.microsoft.com/office/drawing/2014/main" id="{8B479249-D033-36AB-B5EC-9C763C768D3E}"/>
              </a:ext>
            </a:extLst>
          </p:cNvPr>
          <p:cNvSpPr>
            <a:spLocks noGrp="1"/>
          </p:cNvSpPr>
          <p:nvPr>
            <p:ph type="ftr" sz="quarter" idx="10"/>
          </p:nvPr>
        </p:nvSpPr>
        <p:spPr/>
        <p:txBody>
          <a:bodyPr/>
          <a:lstStyle/>
          <a:p>
            <a:endParaRPr lang="sv-SE" dirty="0"/>
          </a:p>
        </p:txBody>
      </p:sp>
      <p:pic>
        <p:nvPicPr>
          <p:cNvPr id="7" name="Bildobjekt 6">
            <a:extLst>
              <a:ext uri="{FF2B5EF4-FFF2-40B4-BE49-F238E27FC236}">
                <a16:creationId xmlns:a16="http://schemas.microsoft.com/office/drawing/2014/main" id="{035755FB-BEB3-58CB-EAB1-F7F587DA34A5}"/>
              </a:ext>
            </a:extLst>
          </p:cNvPr>
          <p:cNvPicPr>
            <a:picLocks noChangeAspect="1"/>
          </p:cNvPicPr>
          <p:nvPr/>
        </p:nvPicPr>
        <p:blipFill>
          <a:blip r:embed="rId3"/>
          <a:stretch>
            <a:fillRect/>
          </a:stretch>
        </p:blipFill>
        <p:spPr>
          <a:xfrm>
            <a:off x="1747503" y="1332283"/>
            <a:ext cx="8696993" cy="4193434"/>
          </a:xfrm>
          <a:prstGeom prst="rect">
            <a:avLst/>
          </a:prstGeom>
        </p:spPr>
      </p:pic>
    </p:spTree>
    <p:extLst>
      <p:ext uri="{BB962C8B-B14F-4D97-AF65-F5344CB8AC3E}">
        <p14:creationId xmlns:p14="http://schemas.microsoft.com/office/powerpoint/2010/main" val="464809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16E8297-8474-29E3-D7EB-9EE4FDDDC1E9}"/>
              </a:ext>
            </a:extLst>
          </p:cNvPr>
          <p:cNvSpPr>
            <a:spLocks noGrp="1"/>
          </p:cNvSpPr>
          <p:nvPr>
            <p:ph type="title"/>
          </p:nvPr>
        </p:nvSpPr>
        <p:spPr>
          <a:xfrm>
            <a:off x="1486333" y="655200"/>
            <a:ext cx="9531506" cy="847167"/>
          </a:xfrm>
        </p:spPr>
        <p:txBody>
          <a:bodyPr anchor="ctr">
            <a:normAutofit/>
          </a:bodyPr>
          <a:lstStyle/>
          <a:p>
            <a:pPr algn="ctr"/>
            <a:r>
              <a:rPr lang="sv-SE" b="1" dirty="0"/>
              <a:t>Nuläge</a:t>
            </a:r>
          </a:p>
        </p:txBody>
      </p:sp>
      <p:pic>
        <p:nvPicPr>
          <p:cNvPr id="7" name="Bildobjekt 6" descr="Elever som går i skolan">
            <a:extLst>
              <a:ext uri="{FF2B5EF4-FFF2-40B4-BE49-F238E27FC236}">
                <a16:creationId xmlns:a16="http://schemas.microsoft.com/office/drawing/2014/main" id="{69155212-0BE7-97A4-0BB9-9E8EBB0EBC94}"/>
              </a:ext>
            </a:extLst>
          </p:cNvPr>
          <p:cNvPicPr>
            <a:picLocks noChangeAspect="1"/>
          </p:cNvPicPr>
          <p:nvPr/>
        </p:nvPicPr>
        <p:blipFill rotWithShape="1">
          <a:blip r:embed="rId2">
            <a:extLst>
              <a:ext uri="{28A0092B-C50C-407E-A947-70E740481C1C}">
                <a14:useLocalDpi xmlns:a14="http://schemas.microsoft.com/office/drawing/2010/main" val="0"/>
              </a:ext>
            </a:extLst>
          </a:blip>
          <a:srcRect r="-2" b="2736"/>
          <a:stretch/>
        </p:blipFill>
        <p:spPr>
          <a:xfrm>
            <a:off x="1278697" y="1627200"/>
            <a:ext cx="4633686" cy="30083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Platshållare för innehåll 4">
            <a:extLst>
              <a:ext uri="{FF2B5EF4-FFF2-40B4-BE49-F238E27FC236}">
                <a16:creationId xmlns:a16="http://schemas.microsoft.com/office/drawing/2014/main" id="{57CA09F3-1F22-FAA5-DA74-02FD86861AAC}"/>
              </a:ext>
            </a:extLst>
          </p:cNvPr>
          <p:cNvSpPr>
            <a:spLocks noGrp="1"/>
          </p:cNvSpPr>
          <p:nvPr>
            <p:ph sz="half" idx="2"/>
          </p:nvPr>
        </p:nvSpPr>
        <p:spPr>
          <a:xfrm>
            <a:off x="6279618" y="1627200"/>
            <a:ext cx="4745421" cy="3008301"/>
          </a:xfrm>
        </p:spPr>
        <p:txBody>
          <a:bodyPr>
            <a:normAutofit/>
          </a:bodyPr>
          <a:lstStyle/>
          <a:p>
            <a:pPr marL="0" indent="0">
              <a:spcAft>
                <a:spcPts val="800"/>
              </a:spcAft>
              <a:buNone/>
            </a:pPr>
            <a:r>
              <a:rPr lang="sv-SE" sz="1800">
                <a:effectLst/>
              </a:rPr>
              <a:t>Bollebygd är en stark skolkommun. Den politiska ledningen styr för att uppfylla grunduppdraget att alla barn och elever ska lyckas. </a:t>
            </a:r>
          </a:p>
          <a:p>
            <a:pPr marL="0" indent="0">
              <a:spcAft>
                <a:spcPts val="800"/>
              </a:spcAft>
              <a:buNone/>
            </a:pPr>
            <a:r>
              <a:rPr lang="sv-SE" sz="1800">
                <a:effectLst/>
              </a:rPr>
              <a:t>Vårt gemensamma arbete för att stärka barnet/elevens rätt till utbildning, rätt till stöd och vårt systematiska kvalitetsarbete har bidragit till en utveckling av förskolorna och skolornas kvalitet i utbildningen.</a:t>
            </a:r>
          </a:p>
          <a:p>
            <a:pPr marL="0" indent="0">
              <a:buNone/>
            </a:pPr>
            <a:endParaRPr lang="sv-SE" sz="1800"/>
          </a:p>
        </p:txBody>
      </p:sp>
      <p:sp>
        <p:nvSpPr>
          <p:cNvPr id="3" name="Platshållare för sidfot 2">
            <a:extLst>
              <a:ext uri="{FF2B5EF4-FFF2-40B4-BE49-F238E27FC236}">
                <a16:creationId xmlns:a16="http://schemas.microsoft.com/office/drawing/2014/main" id="{5393B766-C352-3858-F2E4-01710A7EEDC1}"/>
              </a:ext>
            </a:extLst>
          </p:cNvPr>
          <p:cNvSpPr>
            <a:spLocks noGrp="1"/>
          </p:cNvSpPr>
          <p:nvPr>
            <p:ph type="ftr" sz="quarter" idx="11"/>
          </p:nvPr>
        </p:nvSpPr>
        <p:spPr>
          <a:xfrm>
            <a:off x="9484157" y="6428734"/>
            <a:ext cx="2613875" cy="365125"/>
          </a:xfrm>
        </p:spPr>
        <p:txBody>
          <a:bodyPr anchor="ctr">
            <a:normAutofit/>
          </a:bodyPr>
          <a:lstStyle/>
          <a:p>
            <a:pPr>
              <a:lnSpc>
                <a:spcPct val="90000"/>
              </a:lnSpc>
              <a:spcAft>
                <a:spcPts val="600"/>
              </a:spcAft>
            </a:pPr>
            <a:endParaRPr lang="sv-SE" dirty="0"/>
          </a:p>
        </p:txBody>
      </p:sp>
    </p:spTree>
    <p:extLst>
      <p:ext uri="{BB962C8B-B14F-4D97-AF65-F5344CB8AC3E}">
        <p14:creationId xmlns:p14="http://schemas.microsoft.com/office/powerpoint/2010/main" val="306813656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03D9AC-0B24-3C6C-7DA5-2DEAD0BE9056}"/>
              </a:ext>
            </a:extLst>
          </p:cNvPr>
          <p:cNvSpPr>
            <a:spLocks noGrp="1"/>
          </p:cNvSpPr>
          <p:nvPr>
            <p:ph type="title"/>
          </p:nvPr>
        </p:nvSpPr>
        <p:spPr>
          <a:xfrm>
            <a:off x="1486333" y="655200"/>
            <a:ext cx="9531506" cy="847167"/>
          </a:xfrm>
        </p:spPr>
        <p:txBody>
          <a:bodyPr anchor="ctr">
            <a:normAutofit/>
          </a:bodyPr>
          <a:lstStyle/>
          <a:p>
            <a:r>
              <a:rPr lang="sv-SE" sz="3400" b="1"/>
              <a:t>Utmaningar/fokusområden/aktuella frågor</a:t>
            </a:r>
          </a:p>
        </p:txBody>
      </p:sp>
      <p:pic>
        <p:nvPicPr>
          <p:cNvPr id="6" name="Bildobjekt 5" descr="Händer som bildar cirkel">
            <a:extLst>
              <a:ext uri="{FF2B5EF4-FFF2-40B4-BE49-F238E27FC236}">
                <a16:creationId xmlns:a16="http://schemas.microsoft.com/office/drawing/2014/main" id="{40BF4764-4AFA-9974-3510-9755B74FB018}"/>
              </a:ext>
            </a:extLst>
          </p:cNvPr>
          <p:cNvPicPr>
            <a:picLocks noChangeAspect="1"/>
          </p:cNvPicPr>
          <p:nvPr/>
        </p:nvPicPr>
        <p:blipFill rotWithShape="1">
          <a:blip r:embed="rId2">
            <a:extLst>
              <a:ext uri="{28A0092B-C50C-407E-A947-70E740481C1C}">
                <a14:useLocalDpi xmlns:a14="http://schemas.microsoft.com/office/drawing/2010/main" val="0"/>
              </a:ext>
            </a:extLst>
          </a:blip>
          <a:srcRect r="-2" b="11367"/>
          <a:stretch/>
        </p:blipFill>
        <p:spPr>
          <a:xfrm>
            <a:off x="1055711" y="1627200"/>
            <a:ext cx="4633686" cy="30083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Platshållare för text 2">
            <a:extLst>
              <a:ext uri="{FF2B5EF4-FFF2-40B4-BE49-F238E27FC236}">
                <a16:creationId xmlns:a16="http://schemas.microsoft.com/office/drawing/2014/main" id="{A43DDA7A-58AB-B300-F93B-E1CAD827A7CC}"/>
              </a:ext>
            </a:extLst>
          </p:cNvPr>
          <p:cNvSpPr>
            <a:spLocks noGrp="1"/>
          </p:cNvSpPr>
          <p:nvPr>
            <p:ph sz="half" idx="2"/>
          </p:nvPr>
        </p:nvSpPr>
        <p:spPr>
          <a:xfrm>
            <a:off x="5958674" y="1627200"/>
            <a:ext cx="5637124" cy="3008301"/>
          </a:xfrm>
        </p:spPr>
        <p:txBody>
          <a:bodyPr>
            <a:normAutofit/>
          </a:bodyPr>
          <a:lstStyle/>
          <a:p>
            <a:pPr marL="0" indent="0">
              <a:buNone/>
            </a:pPr>
            <a:r>
              <a:rPr lang="sv-SE" sz="1600" dirty="0"/>
              <a:t>Utvecklingen ska hållas i och likvärdigheten stärkas. </a:t>
            </a:r>
            <a:br>
              <a:rPr lang="sv-SE" sz="1600" dirty="0"/>
            </a:br>
            <a:r>
              <a:rPr lang="sv-SE" sz="1600" dirty="0"/>
              <a:t>Fler barn och elever ska må bättre, nå längre och få ledning och stimulans för sin progression. Tillsammans ska vi arbeta för övergripande strategier som ska ge värde för alla förskolor och skolor med fokus på utbildningens likvärdighet i hela kommunen. </a:t>
            </a:r>
          </a:p>
          <a:p>
            <a:pPr marL="0" indent="0">
              <a:buNone/>
            </a:pPr>
            <a:r>
              <a:rPr lang="sv-SE" sz="1600" dirty="0"/>
              <a:t>Ledningen ska leda för en formativ organisation där tillit, dialog och lärande genomsyrar verksamheterna. Vägval och beslut har fokus på hela organisationen och Bollebygds bästa framåt. Utbildningens kvalitet ska vara likvärdig och bidra till en hållbar progression för barns och elevers lärande, där välmående och värdegrund är bärande delar.</a:t>
            </a:r>
          </a:p>
          <a:p>
            <a:endParaRPr lang="sv-SE" sz="1300" dirty="0"/>
          </a:p>
        </p:txBody>
      </p:sp>
      <p:sp>
        <p:nvSpPr>
          <p:cNvPr id="5" name="Platshållare för sidfot 2">
            <a:extLst>
              <a:ext uri="{FF2B5EF4-FFF2-40B4-BE49-F238E27FC236}">
                <a16:creationId xmlns:a16="http://schemas.microsoft.com/office/drawing/2014/main" id="{CAE1CE11-3785-89CB-2747-507BC68451B3}"/>
              </a:ext>
            </a:extLst>
          </p:cNvPr>
          <p:cNvSpPr>
            <a:spLocks noGrp="1"/>
          </p:cNvSpPr>
          <p:nvPr>
            <p:ph type="ftr" sz="quarter" idx="11"/>
          </p:nvPr>
        </p:nvSpPr>
        <p:spPr>
          <a:xfrm>
            <a:off x="9484157" y="6428734"/>
            <a:ext cx="2613875" cy="365125"/>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endParaRPr kumimoji="0" lang="sv-SE" b="0" i="0" u="none" strike="noStrike" kern="1200" cap="none" spc="0" normalizeH="0" baseline="0" noProof="0" dirty="0">
              <a:ln>
                <a:noFill/>
              </a:ln>
              <a:effectLst/>
              <a:uLnTx/>
              <a:uFillTx/>
            </a:endParaRPr>
          </a:p>
        </p:txBody>
      </p:sp>
      <p:sp>
        <p:nvSpPr>
          <p:cNvPr id="7" name="textruta 6">
            <a:extLst>
              <a:ext uri="{FF2B5EF4-FFF2-40B4-BE49-F238E27FC236}">
                <a16:creationId xmlns:a16="http://schemas.microsoft.com/office/drawing/2014/main" id="{17D9DCC5-C3DA-8D50-7520-A6680923641F}"/>
              </a:ext>
            </a:extLst>
          </p:cNvPr>
          <p:cNvSpPr txBox="1"/>
          <p:nvPr/>
        </p:nvSpPr>
        <p:spPr>
          <a:xfrm>
            <a:off x="6252783" y="4722572"/>
            <a:ext cx="2428870" cy="369332"/>
          </a:xfrm>
          <a:prstGeom prst="rect">
            <a:avLst/>
          </a:prstGeom>
          <a:noFill/>
        </p:spPr>
        <p:txBody>
          <a:bodyPr wrap="none" rtlCol="0">
            <a:spAutoFit/>
          </a:bodyPr>
          <a:lstStyle/>
          <a:p>
            <a:r>
              <a:rPr lang="sv-SE" dirty="0"/>
              <a:t>Kompetensförsörjning</a:t>
            </a:r>
          </a:p>
        </p:txBody>
      </p:sp>
      <p:sp>
        <p:nvSpPr>
          <p:cNvPr id="8" name="textruta 7">
            <a:extLst>
              <a:ext uri="{FF2B5EF4-FFF2-40B4-BE49-F238E27FC236}">
                <a16:creationId xmlns:a16="http://schemas.microsoft.com/office/drawing/2014/main" id="{BAB331E2-A25E-E2D8-A28B-361515BA1B9D}"/>
              </a:ext>
            </a:extLst>
          </p:cNvPr>
          <p:cNvSpPr txBox="1"/>
          <p:nvPr/>
        </p:nvSpPr>
        <p:spPr>
          <a:xfrm>
            <a:off x="4027704" y="5487241"/>
            <a:ext cx="6763390" cy="369332"/>
          </a:xfrm>
          <a:prstGeom prst="rect">
            <a:avLst/>
          </a:prstGeom>
          <a:noFill/>
        </p:spPr>
        <p:txBody>
          <a:bodyPr wrap="none" rtlCol="0">
            <a:spAutoFit/>
          </a:bodyPr>
          <a:lstStyle/>
          <a:p>
            <a:r>
              <a:rPr lang="sv-SE" dirty="0"/>
              <a:t>Barn/elever med behov av särskilt bemötande och anpassningar</a:t>
            </a:r>
          </a:p>
        </p:txBody>
      </p:sp>
      <p:sp>
        <p:nvSpPr>
          <p:cNvPr id="9" name="textruta 8">
            <a:extLst>
              <a:ext uri="{FF2B5EF4-FFF2-40B4-BE49-F238E27FC236}">
                <a16:creationId xmlns:a16="http://schemas.microsoft.com/office/drawing/2014/main" id="{E904064E-61D4-5186-B930-2CA9DEE55DE1}"/>
              </a:ext>
            </a:extLst>
          </p:cNvPr>
          <p:cNvSpPr txBox="1"/>
          <p:nvPr/>
        </p:nvSpPr>
        <p:spPr>
          <a:xfrm>
            <a:off x="2240739" y="5011303"/>
            <a:ext cx="2428870" cy="369332"/>
          </a:xfrm>
          <a:prstGeom prst="rect">
            <a:avLst/>
          </a:prstGeom>
          <a:noFill/>
        </p:spPr>
        <p:txBody>
          <a:bodyPr wrap="none" rtlCol="0">
            <a:spAutoFit/>
          </a:bodyPr>
          <a:lstStyle/>
          <a:p>
            <a:r>
              <a:rPr lang="sv-SE" dirty="0"/>
              <a:t>Från kontroll till dialog</a:t>
            </a:r>
          </a:p>
        </p:txBody>
      </p:sp>
      <p:sp>
        <p:nvSpPr>
          <p:cNvPr id="10" name="textruta 9">
            <a:extLst>
              <a:ext uri="{FF2B5EF4-FFF2-40B4-BE49-F238E27FC236}">
                <a16:creationId xmlns:a16="http://schemas.microsoft.com/office/drawing/2014/main" id="{C366EA30-6700-5762-AB7F-A4937EFF8A02}"/>
              </a:ext>
            </a:extLst>
          </p:cNvPr>
          <p:cNvSpPr txBox="1"/>
          <p:nvPr/>
        </p:nvSpPr>
        <p:spPr>
          <a:xfrm>
            <a:off x="6909309" y="6251911"/>
            <a:ext cx="941283" cy="369332"/>
          </a:xfrm>
          <a:prstGeom prst="rect">
            <a:avLst/>
          </a:prstGeom>
          <a:noFill/>
        </p:spPr>
        <p:txBody>
          <a:bodyPr wrap="none" rtlCol="0">
            <a:spAutoFit/>
          </a:bodyPr>
          <a:lstStyle/>
          <a:p>
            <a:r>
              <a:rPr lang="sv-SE" dirty="0"/>
              <a:t>Lokaler</a:t>
            </a:r>
          </a:p>
        </p:txBody>
      </p:sp>
      <p:sp>
        <p:nvSpPr>
          <p:cNvPr id="11" name="textruta 10">
            <a:extLst>
              <a:ext uri="{FF2B5EF4-FFF2-40B4-BE49-F238E27FC236}">
                <a16:creationId xmlns:a16="http://schemas.microsoft.com/office/drawing/2014/main" id="{16DF4C02-8519-6C25-5C2A-BB7E89FC5B2E}"/>
              </a:ext>
            </a:extLst>
          </p:cNvPr>
          <p:cNvSpPr txBox="1"/>
          <p:nvPr/>
        </p:nvSpPr>
        <p:spPr>
          <a:xfrm>
            <a:off x="9862095" y="4625021"/>
            <a:ext cx="1326004" cy="369332"/>
          </a:xfrm>
          <a:prstGeom prst="rect">
            <a:avLst/>
          </a:prstGeom>
          <a:noFill/>
        </p:spPr>
        <p:txBody>
          <a:bodyPr wrap="none" rtlCol="0">
            <a:spAutoFit/>
          </a:bodyPr>
          <a:lstStyle/>
          <a:p>
            <a:r>
              <a:rPr lang="sv-SE" dirty="0"/>
              <a:t>Arbetsmiljö</a:t>
            </a:r>
          </a:p>
        </p:txBody>
      </p:sp>
    </p:spTree>
    <p:extLst>
      <p:ext uri="{BB962C8B-B14F-4D97-AF65-F5344CB8AC3E}">
        <p14:creationId xmlns:p14="http://schemas.microsoft.com/office/powerpoint/2010/main" val="3960170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lebygds kommun Powerpoint mall vit 2018 [Skrivskyddad]" id="{486928C0-BCF5-454C-9CF6-8FFD1DCEDF08}" vid="{581EA01B-C0A8-477B-B365-6697BCD0843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687</Words>
  <Application>Microsoft Office PowerPoint</Application>
  <PresentationFormat>Bredbild</PresentationFormat>
  <Paragraphs>82</Paragraphs>
  <Slides>7</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Wingdings</vt:lpstr>
      <vt:lpstr>1_Office-tema</vt:lpstr>
      <vt:lpstr>Utbildningsförvaltningen</vt:lpstr>
      <vt:lpstr>Svenska skolsystemet</vt:lpstr>
      <vt:lpstr>Utbildningsnämndens verksamhet</vt:lpstr>
      <vt:lpstr>Utbildningsförvaltningens  organisation</vt:lpstr>
      <vt:lpstr>Skolans styrkedja- dubbel styrning</vt:lpstr>
      <vt:lpstr>Nuläge</vt:lpstr>
      <vt:lpstr>Utmaningar/fokusområden/aktuella 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Berntsson</dc:creator>
  <cp:lastModifiedBy>Johan Berntsson</cp:lastModifiedBy>
  <cp:revision>7</cp:revision>
  <dcterms:created xsi:type="dcterms:W3CDTF">2023-02-13T06:23:56Z</dcterms:created>
  <dcterms:modified xsi:type="dcterms:W3CDTF">2023-02-14T14:03:28Z</dcterms:modified>
</cp:coreProperties>
</file>