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34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12342-2B51-47D3-BE40-2FFD6E083582}" type="datetimeFigureOut">
              <a:rPr lang="sv-SE" smtClean="0"/>
              <a:t>2023-02-17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0192B-B213-41F8-89E6-39339E2F9D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1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88319" y="527776"/>
            <a:ext cx="9144000" cy="923337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96785" y="1562431"/>
            <a:ext cx="9144000" cy="29987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5824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395" y="545800"/>
            <a:ext cx="3639911" cy="90133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73688" y="545799"/>
            <a:ext cx="6172200" cy="388211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77394" y="1536700"/>
            <a:ext cx="3639911" cy="289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03529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7108" y="525435"/>
            <a:ext cx="9702801" cy="92567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99806" y="1562431"/>
            <a:ext cx="9702801" cy="3464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31677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6333" y="655200"/>
            <a:ext cx="9531506" cy="847167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97766" y="1627200"/>
            <a:ext cx="4633686" cy="3008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79618" y="1627200"/>
            <a:ext cx="4745421" cy="3008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34524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90738" y="586242"/>
            <a:ext cx="9495220" cy="98016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58674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84687" y="552674"/>
            <a:ext cx="9144000" cy="898439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8920" y="1641420"/>
            <a:ext cx="9144000" cy="27468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6079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90279" y="570953"/>
            <a:ext cx="9605142" cy="100934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90279" y="1712370"/>
            <a:ext cx="9605142" cy="3463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41727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8320" y="570138"/>
            <a:ext cx="10065658" cy="1011918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96786" y="1691604"/>
            <a:ext cx="4974770" cy="6411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96786" y="2434639"/>
            <a:ext cx="4974771" cy="313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13070" y="1691603"/>
            <a:ext cx="4949373" cy="6411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13070" y="2434638"/>
            <a:ext cx="4949373" cy="313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58580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78559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7860" y="716643"/>
            <a:ext cx="9605142" cy="718457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9265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493158" y="540657"/>
            <a:ext cx="9495220" cy="1110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484157" y="6428734"/>
            <a:ext cx="2613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30596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1" r:id="rId4"/>
    <p:sldLayoutId id="2147483663" r:id="rId5"/>
    <p:sldLayoutId id="2147483664" r:id="rId6"/>
    <p:sldLayoutId id="2147483667" r:id="rId7"/>
    <p:sldLayoutId id="2147483669" r:id="rId8"/>
    <p:sldLayoutId id="2147483668" r:id="rId9"/>
    <p:sldLayoutId id="214748367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526873"/>
            <a:ext cx="9144000" cy="1585653"/>
          </a:xfrm>
        </p:spPr>
        <p:txBody>
          <a:bodyPr/>
          <a:lstStyle/>
          <a:p>
            <a:r>
              <a:rPr lang="sv-SE" sz="4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Cecilia Svensson, kommunikatör</a:t>
            </a: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547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85769" y="2499578"/>
            <a:ext cx="8220462" cy="1449176"/>
          </a:xfrm>
        </p:spPr>
        <p:txBody>
          <a:bodyPr/>
          <a:lstStyle/>
          <a:p>
            <a:r>
              <a:rPr lang="sv-SE" sz="6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FÖRTROENDEvald</a:t>
            </a:r>
            <a:endParaRPr lang="sv-SE" sz="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65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082786"/>
            <a:ext cx="9144000" cy="923337"/>
          </a:xfrm>
        </p:spPr>
        <p:txBody>
          <a:bodyPr>
            <a:normAutofit/>
          </a:bodyPr>
          <a:lstStyle/>
          <a:p>
            <a:r>
              <a:rPr lang="sv-SE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När du får frågan</a:t>
            </a:r>
            <a:endParaRPr lang="sv-SE" dirty="0">
              <a:latin typeface="+mj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317607"/>
            <a:ext cx="9144000" cy="3159694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Ställ frågan: Vad handlar det om?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Ställ frågan: Kan jag få frågorna i förväg?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Ställ frågan: Hur bråttom är 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Ta kontaktuppgifter till journalisten.</a:t>
            </a:r>
          </a:p>
        </p:txBody>
      </p:sp>
    </p:spTree>
    <p:extLst>
      <p:ext uri="{BB962C8B-B14F-4D97-AF65-F5344CB8AC3E}">
        <p14:creationId xmlns:p14="http://schemas.microsoft.com/office/powerpoint/2010/main" val="268536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60122"/>
            <a:ext cx="9144000" cy="923337"/>
          </a:xfrm>
        </p:spPr>
        <p:txBody>
          <a:bodyPr>
            <a:normAutofit/>
          </a:bodyPr>
          <a:lstStyle/>
          <a:p>
            <a:r>
              <a:rPr lang="sv-S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Förbered i</a:t>
            </a:r>
            <a:r>
              <a:rPr lang="sv-SE" sz="4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nför intervjun</a:t>
            </a:r>
            <a:endParaRPr lang="sv-SE" dirty="0">
              <a:latin typeface="+mj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429851"/>
            <a:ext cx="9144000" cy="2344691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Vilket budskap vill du få fram under intervjun?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Förbered stödord.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Bestäm en start- och även stopptid.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875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219263"/>
            <a:ext cx="9144000" cy="9233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Platsen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495715"/>
            <a:ext cx="9144000" cy="2412930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Välj en neutral plats.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ärskilda regler ska följas.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Kameravinkel.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71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78413" y="959996"/>
            <a:ext cx="9531506" cy="84716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Under intervjun</a:t>
            </a:r>
            <a:endParaRPr lang="sv-SE" sz="4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sz="half" idx="1"/>
          </p:nvPr>
        </p:nvSpPr>
        <p:spPr>
          <a:xfrm>
            <a:off x="1462314" y="2195852"/>
            <a:ext cx="4633686" cy="3008301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Lyssna på frågan.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Använd ett enkelt språk.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Leverera ditt budskap.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Begränsa dig.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v-SE" sz="2000" dirty="0">
              <a:latin typeface="+mn-lt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EA65C8-EB51-E592-F18B-1866171D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4166" y="2195852"/>
            <a:ext cx="4745421" cy="3008301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Var professionell.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Om du kommer av dig.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dirty="0">
                <a:ea typeface="Calibri" panose="020F0502020204030204" pitchFamily="34" charset="0"/>
                <a:cs typeface="Times New Roman" panose="02020603050405020304" pitchFamily="18" charset="0"/>
              </a:rPr>
              <a:t>Visa empati.</a:t>
            </a:r>
            <a:endParaRPr lang="sv-SE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Allt ska vara sant!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627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410656"/>
            <a:ext cx="9144000" cy="9233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Efter intervjun</a:t>
            </a:r>
            <a:endParaRPr lang="sv-SE" sz="4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758065"/>
            <a:ext cx="9144000" cy="9233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Ställ frågan: kan jag få korrekturläsa?</a:t>
            </a:r>
          </a:p>
        </p:txBody>
      </p:sp>
    </p:spTree>
    <p:extLst>
      <p:ext uri="{BB962C8B-B14F-4D97-AF65-F5344CB8AC3E}">
        <p14:creationId xmlns:p14="http://schemas.microsoft.com/office/powerpoint/2010/main" val="143432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llebygds kommun Powerpoint mall vit 2018 [Skrivskyddad]" id="{486928C0-BCF5-454C-9CF6-8FFD1DCEDF08}" vid="{581EA01B-C0A8-477B-B365-6697BCD0843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Powerpoint (1)</Template>
  <TotalTime>114</TotalTime>
  <Words>120</Words>
  <Application>Microsoft Office PowerPoint</Application>
  <PresentationFormat>Bredbild</PresentationFormat>
  <Paragraphs>26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PowerPoint-presentation</vt:lpstr>
      <vt:lpstr>PowerPoint-presentation</vt:lpstr>
      <vt:lpstr>När du får frågan</vt:lpstr>
      <vt:lpstr>Förbered inför intervjun</vt:lpstr>
      <vt:lpstr>Platsen</vt:lpstr>
      <vt:lpstr>Under intervjun</vt:lpstr>
      <vt:lpstr>Efter intervjun</vt:lpstr>
    </vt:vector>
  </TitlesOfParts>
  <Company>Bollebygd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Cecilia Svensson</dc:creator>
  <cp:lastModifiedBy>Cecilia Svensson</cp:lastModifiedBy>
  <cp:revision>8</cp:revision>
  <dcterms:created xsi:type="dcterms:W3CDTF">2023-02-07T09:23:49Z</dcterms:created>
  <dcterms:modified xsi:type="dcterms:W3CDTF">2023-02-17T12:48:52Z</dcterms:modified>
</cp:coreProperties>
</file>