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Isfeldt" initials="EI" lastIdx="0" clrIdx="0">
    <p:extLst>
      <p:ext uri="{19B8F6BF-5375-455C-9EA6-DF929625EA0E}">
        <p15:presenceInfo xmlns:p15="http://schemas.microsoft.com/office/powerpoint/2012/main" userId="S-1-5-21-3739033647-530702775-97133628-361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2E1975-3874-4D9A-9189-7168FBD39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64357E0-AD3F-48A4-8EB6-79D402C94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630A31-E612-443C-81DE-11BFD1EA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97C8-29AE-43DC-93FA-03AF44140071}" type="datetimeFigureOut">
              <a:rPr lang="sv-SE" smtClean="0"/>
              <a:t>2023-02-19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96FFC15-5714-4921-A472-7656C962F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34B4E5-A656-446E-B2FD-D47839903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BC30-9707-4BBB-AA76-B188979DE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79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88D6FC-FB9A-45B2-A379-BD0DC29F9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C3B4ABD-2F10-4038-AF83-8759D40C7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05B740-06F6-470B-8C8F-A0464F4D6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97C8-29AE-43DC-93FA-03AF44140071}" type="datetimeFigureOut">
              <a:rPr lang="sv-SE" smtClean="0"/>
              <a:t>2023-02-19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C425E3-C0EF-4306-8C29-6E5E8798D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2031DB-FC2A-405A-98BB-0167B28D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BC30-9707-4BBB-AA76-B188979DE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863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3AB616B-86C4-4D54-83E1-98D6B3831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82828EA-6910-4089-B187-D778B3346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B06FDC-1E41-4168-9198-46C12039D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97C8-29AE-43DC-93FA-03AF44140071}" type="datetimeFigureOut">
              <a:rPr lang="sv-SE" smtClean="0"/>
              <a:t>2023-02-19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4C2748-5BFC-4AC9-A445-2F7560D99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0D24B4-56FC-4CE2-94FB-565621494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BC30-9707-4BBB-AA76-B188979DE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78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E731E2-06A3-48A3-BFDD-41FB175C6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640897-389C-423A-83F7-A2BC672E2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C7F559-4A60-438C-9CC4-082EC50D5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97C8-29AE-43DC-93FA-03AF44140071}" type="datetimeFigureOut">
              <a:rPr lang="sv-SE" smtClean="0"/>
              <a:t>2023-02-19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772CE0-5ECE-4A6E-9594-D4BFF3450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1FACFA-5D2D-4159-84A2-8BE1B41D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BC30-9707-4BBB-AA76-B188979DE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26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0643-CB6F-4334-AF59-83DD18CA2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82AC40-A71D-4B4B-8413-FEABE9EE0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C2389A-9C2D-4801-9C12-13C650268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97C8-29AE-43DC-93FA-03AF44140071}" type="datetimeFigureOut">
              <a:rPr lang="sv-SE" smtClean="0"/>
              <a:t>2023-02-19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027DB5-ED0D-40D0-B9B8-CF08784A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358DB2-856D-4228-B9A3-0B7652A4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BC30-9707-4BBB-AA76-B188979DE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01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F76E21-C4A1-4672-B5D6-8F16D1BD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E87BAE-67F0-4A26-BB2E-422B605C4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48C39C-8A48-4763-B9AC-97CB1AEC4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EBAF563-0881-4909-BD36-54F2695B1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97C8-29AE-43DC-93FA-03AF44140071}" type="datetimeFigureOut">
              <a:rPr lang="sv-SE" smtClean="0"/>
              <a:t>2023-02-19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34B991-8BEB-4E14-9790-BD16459BD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C58A56-5F11-4410-B51E-3E74C420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BC30-9707-4BBB-AA76-B188979DE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87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63EA99-6B59-4C63-9E4B-D40EB694D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5777903-8DEA-404C-AA2B-E3AE1A35A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89F91BF-8536-40AB-A612-0CA47358E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8C6777C-FA6B-45B9-B89A-0AE815F71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8908F21-1A99-4BD5-9DC0-D842ADCE8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2744251-93CF-403E-AA61-8B6C93538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97C8-29AE-43DC-93FA-03AF44140071}" type="datetimeFigureOut">
              <a:rPr lang="sv-SE" smtClean="0"/>
              <a:t>2023-02-19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4E7FCD6-4D44-49B4-B570-0284BC00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4692ED4-BF85-473D-8A83-21A92E46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BC30-9707-4BBB-AA76-B188979DE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149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BA80F6-6D3E-45CF-ABF5-A47ED21F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E8B64B-A062-46E7-92A7-7BB4A257F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97C8-29AE-43DC-93FA-03AF44140071}" type="datetimeFigureOut">
              <a:rPr lang="sv-SE" smtClean="0"/>
              <a:t>2023-02-19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F39A42B-67D3-4D75-85C4-6E83B958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FD6952-AE2E-4FD0-8AAB-B7E11DC7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BC30-9707-4BBB-AA76-B188979DE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295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B2D8F3B-95F6-486D-9A95-FB3C0952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97C8-29AE-43DC-93FA-03AF44140071}" type="datetimeFigureOut">
              <a:rPr lang="sv-SE" smtClean="0"/>
              <a:t>2023-02-19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B3BEE1C-E9A5-4C7F-A803-78FF94285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C7C3A7A-C471-493C-AF21-3EDE2AC89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BC30-9707-4BBB-AA76-B188979DE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669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5B8370-B516-4BA2-A12C-162780DAD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5DC06D-308A-412D-BC3C-745371D4F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4CD353C-EE94-4754-82F9-97D163FE5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26406F8-7249-4A76-B770-A75DEDBEE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97C8-29AE-43DC-93FA-03AF44140071}" type="datetimeFigureOut">
              <a:rPr lang="sv-SE" smtClean="0"/>
              <a:t>2023-02-19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E78FC83-F7AF-4136-AB49-3CF6E7E0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7AB6079-4C51-4DD2-B5EC-CDDC6643D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BC30-9707-4BBB-AA76-B188979DE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38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27E241-16EB-4009-8BAF-D8E424AF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8F8190A-2D7E-4602-8E20-7A61B02B05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4140B98-537E-405B-8AFA-DF17387E5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6D503-53E0-4C64-A31B-10EF0C1C9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97C8-29AE-43DC-93FA-03AF44140071}" type="datetimeFigureOut">
              <a:rPr lang="sv-SE" smtClean="0"/>
              <a:t>2023-02-19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655A7C-851A-4811-98A8-7F6EF7542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B1CE929-41B6-4E03-ADCA-D8C9A7DD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BC30-9707-4BBB-AA76-B188979DE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309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99564B6-D892-4088-934C-35BA2775C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3D0117-A467-48C0-8625-301431AE1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2EFE43-B1A6-4E9E-A531-68CF2156B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97C8-29AE-43DC-93FA-03AF44140071}" type="datetimeFigureOut">
              <a:rPr lang="sv-SE" smtClean="0"/>
              <a:t>2023-02-19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5D63C4-B2FE-48DC-AD56-78BCD3E89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64DF3F-EBFC-4789-B991-839E07EDF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BC30-9707-4BBB-AA76-B188979DE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92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E7633E-8724-4A7B-AAD8-0822FBF27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i="1" u="sng" dirty="0"/>
              <a:t>FÖRTROENDEVALDA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50B057-B1E3-4FDC-9E1C-F09A763163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Vi har ett ansvar att visa för medborgarna att politik inte är onödig pajkastning på sociala medier.</a:t>
            </a:r>
          </a:p>
          <a:p>
            <a:r>
              <a:rPr lang="sv-SE" dirty="0"/>
              <a:t>Låt debatten vara främst på våra möten. Framför allt KF som är öppet för alla medborgare.</a:t>
            </a:r>
          </a:p>
          <a:p>
            <a:r>
              <a:rPr lang="sv-SE" dirty="0"/>
              <a:t>Det finns ett stort politikerförakt och vi behöver inte bättra på det.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04E6AE-A97D-4E9C-A24E-FF8CADCD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63333"/>
            <a:ext cx="5181600" cy="4351338"/>
          </a:xfrm>
        </p:spPr>
        <p:txBody>
          <a:bodyPr/>
          <a:lstStyle/>
          <a:p>
            <a:r>
              <a:rPr lang="sv-SE" dirty="0"/>
              <a:t>Det är redan svårt att rekrytera nya politiker och det blir inte lättare med klimatet som finns på sociala medier.</a:t>
            </a:r>
          </a:p>
          <a:p>
            <a:r>
              <a:rPr lang="sv-SE" dirty="0"/>
              <a:t>Tänk på att inte skriva saker du inte skulle säga till någon du möter.</a:t>
            </a:r>
          </a:p>
          <a:p>
            <a:r>
              <a:rPr lang="sv-SE" dirty="0"/>
              <a:t>Undvik personliga påhopp.</a:t>
            </a:r>
          </a:p>
          <a:p>
            <a:r>
              <a:rPr lang="sv-SE" dirty="0"/>
              <a:t>Tänk på att även politiker har familjer och barn.</a:t>
            </a:r>
          </a:p>
        </p:txBody>
      </p:sp>
    </p:spTree>
    <p:extLst>
      <p:ext uri="{BB962C8B-B14F-4D97-AF65-F5344CB8AC3E}">
        <p14:creationId xmlns:p14="http://schemas.microsoft.com/office/powerpoint/2010/main" val="380159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9CB302-EDF5-4A15-894E-B570C67A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i="1" u="sng" dirty="0"/>
              <a:t>ARBETSORDNING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7236BAF7-B4D3-4BE4-906A-427DABB10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9971" y="538250"/>
            <a:ext cx="7167838" cy="2862470"/>
          </a:xfrm>
          <a:prstGeom prst="rect">
            <a:avLst/>
          </a:prstGeo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0E510F-FD67-454A-BE14-39E80AF2C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KF har en arbetsordning som gäller för samtliga politiker i KF men även i styrelser, nämnder och på sociala medier.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Ett avsnitt handlar om uppförande.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Ett avsnitt handlar om att vara lojal mot varandra och fattade beslut.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E5179FC-C77A-40FC-85C1-D0E828E7C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971" y="3783600"/>
            <a:ext cx="7572029" cy="208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0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142</Words>
  <Application>Microsoft Office PowerPoint</Application>
  <PresentationFormat>Bredbild</PresentationFormat>
  <Paragraphs>12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FÖRTROENDEVALDA</vt:lpstr>
      <vt:lpstr>ARBETSORDNING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Emma Isfeldt</dc:creator>
  <cp:lastModifiedBy>Emma Isfeldt</cp:lastModifiedBy>
  <cp:revision>6</cp:revision>
  <dcterms:created xsi:type="dcterms:W3CDTF">2023-02-19T13:47:43Z</dcterms:created>
  <dcterms:modified xsi:type="dcterms:W3CDTF">2023-02-19T18:59:38Z</dcterms:modified>
</cp:coreProperties>
</file>